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9" r:id="rId3"/>
    <p:sldId id="258" r:id="rId4"/>
    <p:sldId id="261" r:id="rId5"/>
    <p:sldId id="264" r:id="rId6"/>
    <p:sldId id="285" r:id="rId7"/>
    <p:sldId id="307" r:id="rId8"/>
    <p:sldId id="306" r:id="rId9"/>
    <p:sldId id="308" r:id="rId10"/>
    <p:sldId id="312" r:id="rId11"/>
    <p:sldId id="313" r:id="rId12"/>
    <p:sldId id="316" r:id="rId13"/>
    <p:sldId id="315" r:id="rId14"/>
    <p:sldId id="304" r:id="rId15"/>
    <p:sldId id="296" r:id="rId16"/>
    <p:sldId id="276" r:id="rId17"/>
    <p:sldId id="274" r:id="rId18"/>
    <p:sldId id="278" r:id="rId19"/>
    <p:sldId id="302" r:id="rId20"/>
    <p:sldId id="303" r:id="rId21"/>
    <p:sldId id="277" r:id="rId22"/>
    <p:sldId id="279" r:id="rId23"/>
    <p:sldId id="310" r:id="rId24"/>
    <p:sldId id="309" r:id="rId25"/>
    <p:sldId id="311" r:id="rId26"/>
    <p:sldId id="282" r:id="rId27"/>
    <p:sldId id="272" r:id="rId28"/>
    <p:sldId id="265" r:id="rId29"/>
    <p:sldId id="266" r:id="rId30"/>
    <p:sldId id="269" r:id="rId31"/>
    <p:sldId id="298" r:id="rId32"/>
    <p:sldId id="281" r:id="rId33"/>
    <p:sldId id="271" r:id="rId34"/>
    <p:sldId id="268" r:id="rId35"/>
    <p:sldId id="326" r:id="rId36"/>
    <p:sldId id="327" r:id="rId37"/>
    <p:sldId id="329" r:id="rId38"/>
    <p:sldId id="328" r:id="rId39"/>
    <p:sldId id="325" r:id="rId40"/>
    <p:sldId id="283" r:id="rId41"/>
    <p:sldId id="284" r:id="rId42"/>
    <p:sldId id="319" r:id="rId43"/>
    <p:sldId id="318" r:id="rId44"/>
    <p:sldId id="317" r:id="rId45"/>
    <p:sldId id="286" r:id="rId46"/>
    <p:sldId id="321" r:id="rId47"/>
    <p:sldId id="322" r:id="rId48"/>
    <p:sldId id="320" r:id="rId49"/>
    <p:sldId id="295" r:id="rId50"/>
    <p:sldId id="300" r:id="rId51"/>
    <p:sldId id="330" r:id="rId52"/>
    <p:sldId id="323" r:id="rId53"/>
    <p:sldId id="291" r:id="rId54"/>
    <p:sldId id="29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78"/>
  </p:normalViewPr>
  <p:slideViewPr>
    <p:cSldViewPr snapToGrid="0">
      <p:cViewPr varScale="1">
        <p:scale>
          <a:sx n="101" d="100"/>
          <a:sy n="101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6D60D-88A2-C947-8041-C737E3AC01A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15157-DB17-2749-8D33-8F18C879E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6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Rajmeet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64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245.91 seconds -&gt; 1 thread</a:t>
            </a:r>
          </a:p>
          <a:p>
            <a:r>
              <a:rPr lang="en-US"/>
              <a:t>46.88 seconds -&gt; 12 threads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61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emojiterra.com</a:t>
            </a:r>
            <a:r>
              <a:rPr lang="en-US"/>
              <a:t>/stadium/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6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83E8E-C8BE-FA63-B083-0497C9F87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C2E1E4-D004-D8AE-523F-B683624F0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9DF60-23D4-FBE5-0F83-A90E30B33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emojiterra.com</a:t>
            </a:r>
            <a:r>
              <a:rPr lang="en-US"/>
              <a:t>/stadium/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B4516-1FEA-6A6E-0588-76DCD7EDC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90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4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8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The "average fitness" would be the mean fitness score of all individuals in a given generation. A higher average fitness usually indicates that the population, on average, is better at solving the problem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79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D1D5DB"/>
                </a:solidFill>
                <a:effectLst/>
                <a:latin typeface="Söhne"/>
              </a:rPr>
              <a:t>This is likely the fitness score of the best individual in the population for a given generation. It represents the peak performance of the population at that point in time.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3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the </a:t>
            </a:r>
            <a:r>
              <a:rPr lang="en-US" err="1"/>
              <a:t>the</a:t>
            </a:r>
            <a:r>
              <a:rPr lang="en-US"/>
              <a:t> top elite unchanged population is doing on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574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99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851F-ECFE-DCA7-8045-21CCF903C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0E3C7-4036-1B29-9457-7C401DAF1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061281-D7EE-0A2C-B1C0-74837CFEC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F389F-A009-3ABE-80CC-D2F6B8C5D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1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Rajmeet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84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4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Aman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Rajmeet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39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SImon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53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2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15157-DB17-2749-8D33-8F18C879E3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5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1778-0C0D-BE8F-270E-4FFD228E7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5D999-1690-8A64-83C4-7B7C5A83D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56F51-2C80-7E5A-109D-43347179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ECB91-F5A0-0A4B-82C9-708FFEB61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4E24A-EE33-7EC3-3A19-3A8E1EC2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E7EA-6406-F335-BFBD-B9D3D7E9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BC63E-3E10-71C6-120E-41D89C977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EAAC-96DC-0F8A-E6EB-057D5568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B8344-F72E-8A37-193B-20F33E7F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1CD5D-979A-391E-EF60-9D340BBF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1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AC2251-45DD-411B-BE70-FD34BD6BF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1840B4-8499-39D0-DCFA-B590B5EBC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E4D29-E97E-AC6F-D50C-D9DC80807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97EE4-0C83-D842-D04E-5969105E2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80C14-328E-14E5-0EF2-E7EECB67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57716-DA7D-0EE7-6CB7-971DFA4D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F47C-A934-FA26-5609-73E4A74AD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4B087-842E-D8E5-42A7-7FA80D34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4494C-8E13-EB82-839B-532CF847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75BFD-4C41-FCD5-BD4B-9D38F92D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2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49FA-EE20-FDEC-C292-B4B27591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85ABA-F8DF-28E6-CA8A-64F3550C4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0C605-C64D-107E-B759-F16E0E141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CD26D-7D60-FC7E-47B2-39E16C9DD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B95F2-47E2-F25C-8FDC-E26B6627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0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913A-395C-C82D-CB02-633E9CBA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B73B1-2948-9055-D8F4-E93ACE4EC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BCAE3-3BE1-8168-A572-383F5E8FA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B58E2-C797-F2A1-4B5D-0F8C92DD1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25DA8-B649-C2F8-CD3C-19815335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EAF4C-C5A8-017A-89E4-F78B7321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6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7871-A344-8E10-F00F-638E0006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2DFA-405C-8012-E1D7-9163FAAB0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3FE4E-786B-D2EE-9511-F8FA757B9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7465C-3C8C-F1F0-EF59-B6AC8A068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16C83-B3D6-C21E-20D4-B3BB181AB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25049-C3F4-0E5E-CE5F-C7A12195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7F309-2F2E-1E97-77AB-BB8FA59F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D54434-8B4A-8886-9E8E-2E4BC7EC6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55CB8-AA35-24C8-C77F-105996A2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D8FA9-D781-6D8F-766E-61EFC073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442CE7-B88D-EE46-DDBE-95AF020A1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91107-C2B0-24A4-4457-3C6EB1007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1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3BE95-5240-AEEF-BBC4-CAC004AE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C357E8-3D3A-AA3E-8E64-DF8892EE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8C978-D54E-C980-7BB4-FBB463B4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BFFE-2567-130E-2A15-D4D68FF8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1CC1-68F9-A893-D193-CDE41CD8B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974E0-10A0-CAB1-F5B0-DDA007E04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886A0-53AE-4367-6EA1-C972C3206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0D792-1767-B8BE-130A-87950DDFB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851E6-4273-5E29-F0CC-DE5A4F35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9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899A-2184-4795-5852-BF253A57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AB421D-E156-273E-4352-7DDFEFCD3B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CA495-BF76-51F6-ED71-4273493FF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B8425-5BD0-65C1-032E-6D55A9B04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16918-8A3D-6D6A-1185-42BCA4A1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65AF9-7332-B5EA-377D-0F8AD12E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47C7E-1763-7CEB-0DB6-583AFC88B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613D5-FCA0-4061-D36E-673025FED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06AB9-A2AD-0799-5A8B-1AED02146B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3CB27B-1970-7E48-877D-BBAFF3524BC6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870D-159B-B4F7-8C68-7E32288C4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50BF-143D-2E91-4478-BAD1276CD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C1E2BC-263D-8144-958E-88F317953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8.png"/><Relationship Id="rId1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12" Type="http://schemas.openxmlformats.org/officeDocument/2006/relationships/image" Target="../media/image7.jpeg"/><Relationship Id="rId17" Type="http://schemas.openxmlformats.org/officeDocument/2006/relationships/image" Target="../media/image10.png"/><Relationship Id="rId2" Type="http://schemas.openxmlformats.org/officeDocument/2006/relationships/image" Target="../media/image13.jpeg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5.jpeg"/><Relationship Id="rId5" Type="http://schemas.openxmlformats.org/officeDocument/2006/relationships/image" Target="../media/image1.jpeg"/><Relationship Id="rId1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4.jpe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12" Type="http://schemas.openxmlformats.org/officeDocument/2006/relationships/image" Target="../media/image7.jpeg"/><Relationship Id="rId2" Type="http://schemas.openxmlformats.org/officeDocument/2006/relationships/image" Target="../media/image13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5.jpeg"/><Relationship Id="rId5" Type="http://schemas.openxmlformats.org/officeDocument/2006/relationships/image" Target="../media/image1.jpe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4.jpe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4.jpeg"/><Relationship Id="rId5" Type="http://schemas.openxmlformats.org/officeDocument/2006/relationships/image" Target="../media/image1.jpeg"/><Relationship Id="rId10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7.jpe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image" Target="../media/image13.jpeg"/><Relationship Id="rId7" Type="http://schemas.openxmlformats.org/officeDocument/2006/relationships/image" Target="../media/image3.jpeg"/><Relationship Id="rId12" Type="http://schemas.openxmlformats.org/officeDocument/2006/relationships/image" Target="../media/image4.jpeg"/><Relationship Id="rId2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5" Type="http://schemas.openxmlformats.org/officeDocument/2006/relationships/image" Target="../media/image14.png"/><Relationship Id="rId10" Type="http://schemas.openxmlformats.org/officeDocument/2006/relationships/image" Target="../media/image7.jpeg"/><Relationship Id="rId4" Type="http://schemas.openxmlformats.org/officeDocument/2006/relationships/image" Target="../media/image2.jpeg"/><Relationship Id="rId9" Type="http://schemas.openxmlformats.org/officeDocument/2006/relationships/image" Target="../media/image5.jpeg"/><Relationship Id="rId1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tchellspryn.com/2021/01/06/Cartesian-Genetic-Programming-For-Image-Processing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A-Cartesian-genetic-programming-CGP-generic-example-of-a-genotype-and-its-corresponding_fig3_350362418" TargetMode="Externa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pdf/1806.05695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pdf/1806.05695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pdf/1806.05695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2.jpeg"/><Relationship Id="rId5" Type="http://schemas.openxmlformats.org/officeDocument/2006/relationships/image" Target="../media/image5.jpeg"/><Relationship Id="rId15" Type="http://schemas.openxmlformats.org/officeDocument/2006/relationships/image" Target="../media/image13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4.jpe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image/104752" TargetMode="External"/><Relationship Id="rId2" Type="http://schemas.openxmlformats.org/officeDocument/2006/relationships/hyperlink" Target="http://www.deviantart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12" Type="http://schemas.openxmlformats.org/officeDocument/2006/relationships/image" Target="../media/image11.jpeg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10.png"/><Relationship Id="rId5" Type="http://schemas.openxmlformats.org/officeDocument/2006/relationships/image" Target="../media/image7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5.jpeg"/><Relationship Id="rId9" Type="http://schemas.openxmlformats.org/officeDocument/2006/relationships/image" Target="../media/image4.jpeg"/><Relationship Id="rId1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13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12" Type="http://schemas.openxmlformats.org/officeDocument/2006/relationships/image" Target="../media/image11.jpeg"/><Relationship Id="rId2" Type="http://schemas.openxmlformats.org/officeDocument/2006/relationships/image" Target="../media/image6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10.png"/><Relationship Id="rId5" Type="http://schemas.openxmlformats.org/officeDocument/2006/relationships/image" Target="../media/image7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5.jpeg"/><Relationship Id="rId9" Type="http://schemas.openxmlformats.org/officeDocument/2006/relationships/image" Target="../media/image4.jpeg"/><Relationship Id="rId1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12" Type="http://schemas.openxmlformats.org/officeDocument/2006/relationships/image" Target="../media/image7.jpeg"/><Relationship Id="rId2" Type="http://schemas.openxmlformats.org/officeDocument/2006/relationships/image" Target="../media/image13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5.jpeg"/><Relationship Id="rId5" Type="http://schemas.openxmlformats.org/officeDocument/2006/relationships/image" Target="../media/image1.jpe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4.jpe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12.png"/><Relationship Id="rId12" Type="http://schemas.openxmlformats.org/officeDocument/2006/relationships/image" Target="../media/image7.jpeg"/><Relationship Id="rId2" Type="http://schemas.openxmlformats.org/officeDocument/2006/relationships/image" Target="../media/image13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5.jpeg"/><Relationship Id="rId5" Type="http://schemas.openxmlformats.org/officeDocument/2006/relationships/image" Target="../media/image1.jpeg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15.png"/><Relationship Id="rId9" Type="http://schemas.openxmlformats.org/officeDocument/2006/relationships/image" Target="../media/image4.jpe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E47C-DF90-BD02-7440-409FB5180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CSE 491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E2FA1-DBFE-F04C-303F-1CF965D38C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Namespace: Cowboys</a:t>
            </a:r>
          </a:p>
        </p:txBody>
      </p:sp>
    </p:spTree>
    <p:extLst>
      <p:ext uri="{BB962C8B-B14F-4D97-AF65-F5344CB8AC3E}">
        <p14:creationId xmlns:p14="http://schemas.microsoft.com/office/powerpoint/2010/main" val="33787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D7CCF-5A02-4EFE-7E70-D48A53B03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8EF3BFC-1A0A-18FB-DE3F-12919F7EB253}"/>
              </a:ext>
            </a:extLst>
          </p:cNvPr>
          <p:cNvGrpSpPr/>
          <p:nvPr/>
        </p:nvGrpSpPr>
        <p:grpSpPr>
          <a:xfrm>
            <a:off x="5091951" y="2662574"/>
            <a:ext cx="1396882" cy="2562068"/>
            <a:chOff x="8161633" y="3921341"/>
            <a:chExt cx="1396882" cy="2562068"/>
          </a:xfrm>
        </p:grpSpPr>
        <p:pic>
          <p:nvPicPr>
            <p:cNvPr id="1034" name="Picture 10" descr="6,866 Witch Hat Stock Photos, High-Res Pictures, and Images - Getty Images">
              <a:extLst>
                <a:ext uri="{FF2B5EF4-FFF2-40B4-BE49-F238E27FC236}">
                  <a16:creationId xmlns:a16="http://schemas.microsoft.com/office/drawing/2014/main" id="{02230BAD-AC69-2DE8-4BC2-4A2F0C9BC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33" y="3921341"/>
              <a:ext cx="1396882" cy="209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04E29E4E-1220-5A1D-C4F2-E810CB672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06" b="30159"/>
            <a:stretch/>
          </p:blipFill>
          <p:spPr>
            <a:xfrm>
              <a:off x="8397824" y="5464203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F7A798-8C11-FEBB-FD16-468D99A820E7}"/>
              </a:ext>
            </a:extLst>
          </p:cNvPr>
          <p:cNvGrpSpPr/>
          <p:nvPr/>
        </p:nvGrpSpPr>
        <p:grpSpPr>
          <a:xfrm>
            <a:off x="3430279" y="2232711"/>
            <a:ext cx="2514900" cy="4159001"/>
            <a:chOff x="5355545" y="2715661"/>
            <a:chExt cx="2514900" cy="4159001"/>
          </a:xfrm>
        </p:grpSpPr>
        <p:pic>
          <p:nvPicPr>
            <p:cNvPr id="1040" name="Picture 16" descr="Batman - Transparent by Asthonx1 on DeviantArt">
              <a:extLst>
                <a:ext uri="{FF2B5EF4-FFF2-40B4-BE49-F238E27FC236}">
                  <a16:creationId xmlns:a16="http://schemas.microsoft.com/office/drawing/2014/main" id="{6372FB56-688E-D085-A8C0-E20A5426E9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45" y="2987590"/>
              <a:ext cx="2514900" cy="388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A2A74782-535C-DFB1-330A-F661DA2FC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523" b="23875"/>
            <a:stretch/>
          </p:blipFill>
          <p:spPr>
            <a:xfrm>
              <a:off x="6232695" y="2715661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694BFB-A99D-1D68-10C1-5FD8A125F9F9}"/>
              </a:ext>
            </a:extLst>
          </p:cNvPr>
          <p:cNvGrpSpPr/>
          <p:nvPr/>
        </p:nvGrpSpPr>
        <p:grpSpPr>
          <a:xfrm>
            <a:off x="2556341" y="1645848"/>
            <a:ext cx="1478586" cy="1246987"/>
            <a:chOff x="3947965" y="2946544"/>
            <a:chExt cx="1478586" cy="1246987"/>
          </a:xfrm>
        </p:grpSpPr>
        <p:pic>
          <p:nvPicPr>
            <p:cNvPr id="11" name="Picture 10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9A106D07-C6E7-1354-1DFB-525BFA824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912" b="34966"/>
            <a:stretch/>
          </p:blipFill>
          <p:spPr>
            <a:xfrm>
              <a:off x="4365969" y="3407416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Picture 8" descr="Cowboy Hat PNGs for Free Download">
              <a:extLst>
                <a:ext uri="{FF2B5EF4-FFF2-40B4-BE49-F238E27FC236}">
                  <a16:creationId xmlns:a16="http://schemas.microsoft.com/office/drawing/2014/main" id="{77954C44-F16D-EE50-808E-390659766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965" y="2946544"/>
              <a:ext cx="1478586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42E5AAF-67B7-516C-14BD-59D92A2FCC0C}"/>
              </a:ext>
            </a:extLst>
          </p:cNvPr>
          <p:cNvGrpSpPr/>
          <p:nvPr/>
        </p:nvGrpSpPr>
        <p:grpSpPr>
          <a:xfrm>
            <a:off x="8345464" y="4035516"/>
            <a:ext cx="2132825" cy="3415038"/>
            <a:chOff x="9830922" y="2106848"/>
            <a:chExt cx="2132825" cy="3415038"/>
          </a:xfrm>
        </p:grpSpPr>
        <p:pic>
          <p:nvPicPr>
            <p:cNvPr id="1030" name="Picture 6" descr="Clark Kent Cape Superhero Cloak, Superman cape, red Superman cape artwork  transparent background PNG clipart | HiClipart">
              <a:extLst>
                <a:ext uri="{FF2B5EF4-FFF2-40B4-BE49-F238E27FC236}">
                  <a16:creationId xmlns:a16="http://schemas.microsoft.com/office/drawing/2014/main" id="{0154B418-FDD6-40C5-89F9-D0C24A81ED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922" y="2948198"/>
              <a:ext cx="2132825" cy="257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BCE1119A-1CC3-D2AD-D0F4-C83F08E71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</a:blip>
            <a:srcRect t="11401" r="-2836" b="32174"/>
            <a:stretch/>
          </p:blipFill>
          <p:spPr>
            <a:xfrm>
              <a:off x="10298840" y="2106848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CF8322-CD10-48FD-7BCE-1619054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804" y="410733"/>
            <a:ext cx="6643196" cy="1325563"/>
          </a:xfrm>
        </p:spPr>
        <p:txBody>
          <a:bodyPr/>
          <a:lstStyle/>
          <a:p>
            <a:r>
              <a:rPr lang="en-US"/>
              <a:t>The better ones get mutated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4A4A2F-1787-FB1C-DECF-27DBF379E036}"/>
              </a:ext>
            </a:extLst>
          </p:cNvPr>
          <p:cNvGrpSpPr/>
          <p:nvPr/>
        </p:nvGrpSpPr>
        <p:grpSpPr>
          <a:xfrm>
            <a:off x="9532592" y="4703801"/>
            <a:ext cx="2078469" cy="2078469"/>
            <a:chOff x="1646459" y="2459970"/>
            <a:chExt cx="2078469" cy="2078469"/>
          </a:xfrm>
        </p:grpSpPr>
        <p:pic>
          <p:nvPicPr>
            <p:cNvPr id="1026" name="Picture 2" descr="Angel wings isolated on transparent background. AI Generated 24807396 PNG">
              <a:extLst>
                <a:ext uri="{FF2B5EF4-FFF2-40B4-BE49-F238E27FC236}">
                  <a16:creationId xmlns:a16="http://schemas.microsoft.com/office/drawing/2014/main" id="{B8BC4525-493E-ED97-5AEC-09DDB8C16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459" y="2459970"/>
              <a:ext cx="2078469" cy="2078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D8D87A8B-4427-6224-259C-4F557BA631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912" b="34966"/>
            <a:stretch/>
          </p:blipFill>
          <p:spPr>
            <a:xfrm>
              <a:off x="2361078" y="3122771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3" name="Picture 12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7DE5E83B-2747-1D66-6DE0-CCF2A9BFAD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1198" y="3465595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13D7560-4D51-0B7B-3C8F-B3B1852A06E5}"/>
              </a:ext>
            </a:extLst>
          </p:cNvPr>
          <p:cNvGrpSpPr/>
          <p:nvPr/>
        </p:nvGrpSpPr>
        <p:grpSpPr>
          <a:xfrm>
            <a:off x="5989683" y="3731309"/>
            <a:ext cx="1528811" cy="2053176"/>
            <a:chOff x="3724283" y="3031949"/>
            <a:chExt cx="1528811" cy="2053176"/>
          </a:xfrm>
        </p:grpSpPr>
        <p:pic>
          <p:nvPicPr>
            <p:cNvPr id="1028" name="Picture 4" descr="50,680 Male Body Builder Stock Photos, High-Res Pictures, and Images -  Getty Images">
              <a:extLst>
                <a:ext uri="{FF2B5EF4-FFF2-40B4-BE49-F238E27FC236}">
                  <a16:creationId xmlns:a16="http://schemas.microsoft.com/office/drawing/2014/main" id="{F5912901-9324-6DFA-E93F-5D6E2FD42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83" y="4065918"/>
              <a:ext cx="1528811" cy="101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C8662051-7790-3521-A94B-C0868B406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523" b="23875"/>
            <a:stretch/>
          </p:blipFill>
          <p:spPr>
            <a:xfrm>
              <a:off x="3900089" y="3031949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EB35351-D515-F13F-760E-84A59899E04F}"/>
              </a:ext>
            </a:extLst>
          </p:cNvPr>
          <p:cNvGrpSpPr/>
          <p:nvPr/>
        </p:nvGrpSpPr>
        <p:grpSpPr>
          <a:xfrm>
            <a:off x="7429703" y="3898722"/>
            <a:ext cx="1344366" cy="3190378"/>
            <a:chOff x="6956953" y="3296698"/>
            <a:chExt cx="1344366" cy="3190378"/>
          </a:xfrm>
        </p:grpSpPr>
        <p:pic>
          <p:nvPicPr>
            <p:cNvPr id="1038" name="Picture 14" descr="Master Chief (Halo) - Wikipedia">
              <a:extLst>
                <a:ext uri="{FF2B5EF4-FFF2-40B4-BE49-F238E27FC236}">
                  <a16:creationId xmlns:a16="http://schemas.microsoft.com/office/drawing/2014/main" id="{DE7FF276-56BD-2887-0620-71AD059BF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953" y="3710188"/>
              <a:ext cx="1344366" cy="277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7DFBFD60-8D06-CB83-B9F2-EEF9E4DFB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06" b="30159"/>
            <a:stretch/>
          </p:blipFill>
          <p:spPr>
            <a:xfrm>
              <a:off x="7331121" y="3296698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3811EA-30B4-C7D3-108F-6E2F91FE1959}"/>
              </a:ext>
            </a:extLst>
          </p:cNvPr>
          <p:cNvGrpSpPr/>
          <p:nvPr/>
        </p:nvGrpSpPr>
        <p:grpSpPr>
          <a:xfrm>
            <a:off x="3278384" y="2365059"/>
            <a:ext cx="1278398" cy="1167605"/>
            <a:chOff x="2206521" y="4082542"/>
            <a:chExt cx="1278398" cy="1167605"/>
          </a:xfrm>
        </p:grpSpPr>
        <p:pic>
          <p:nvPicPr>
            <p:cNvPr id="7" name="Picture 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A2457990-2BD2-528B-04FA-BB65A455C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287931" y="4082542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6CE3C7E-6754-1F46-47BA-C7823D890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21" y="4284312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179D5C-59B9-E59D-17B9-DA4EBCA60A66}"/>
              </a:ext>
            </a:extLst>
          </p:cNvPr>
          <p:cNvGrpSpPr/>
          <p:nvPr/>
        </p:nvGrpSpPr>
        <p:grpSpPr>
          <a:xfrm>
            <a:off x="2165753" y="1640639"/>
            <a:ext cx="1134042" cy="1019206"/>
            <a:chOff x="2228196" y="5473669"/>
            <a:chExt cx="1134042" cy="1019206"/>
          </a:xfrm>
        </p:grpSpPr>
        <p:pic>
          <p:nvPicPr>
            <p:cNvPr id="5" name="Picture 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620B41D6-FD7C-6BC8-B446-ABB13A781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9706" b="30159"/>
            <a:stretch/>
          </p:blipFill>
          <p:spPr>
            <a:xfrm>
              <a:off x="2408887" y="5473669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AA08BB-00F1-2F13-64FF-CDEE6993C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6" y="5601240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AD7766-F2DE-5AD1-EB00-94380616BE92}"/>
              </a:ext>
            </a:extLst>
          </p:cNvPr>
          <p:cNvGrpSpPr/>
          <p:nvPr/>
        </p:nvGrpSpPr>
        <p:grpSpPr>
          <a:xfrm>
            <a:off x="702076" y="544055"/>
            <a:ext cx="1001160" cy="1167605"/>
            <a:chOff x="2361078" y="1781510"/>
            <a:chExt cx="1001160" cy="1167605"/>
          </a:xfrm>
        </p:grpSpPr>
        <p:pic>
          <p:nvPicPr>
            <p:cNvPr id="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FE4692D5-7397-F532-BB0E-5DC9D4A9E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0523" b="23875"/>
            <a:stretch/>
          </p:blipFill>
          <p:spPr>
            <a:xfrm>
              <a:off x="2361078" y="1781510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D94AA51D-383E-C7AD-AADF-DB9208208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5604" y="1906892"/>
              <a:ext cx="772458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803869-B2F3-C3E7-32D9-8E99C6D4C690}"/>
              </a:ext>
            </a:extLst>
          </p:cNvPr>
          <p:cNvGrpSpPr/>
          <p:nvPr/>
        </p:nvGrpSpPr>
        <p:grpSpPr>
          <a:xfrm>
            <a:off x="6703702" y="4390742"/>
            <a:ext cx="1092777" cy="812379"/>
            <a:chOff x="9960948" y="1622635"/>
            <a:chExt cx="1092777" cy="812379"/>
          </a:xfrm>
        </p:grpSpPr>
        <p:pic>
          <p:nvPicPr>
            <p:cNvPr id="26" name="Picture 2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7A1ECBC3-183F-711E-1024-E6438C4D3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LightScreen/>
                      </a14:imgEffect>
                    </a14:imgLayer>
                  </a14:imgProps>
                </a:ext>
              </a:extLst>
            </a:blip>
            <a:srcRect t="12912" b="34966"/>
            <a:stretch/>
          </p:blipFill>
          <p:spPr>
            <a:xfrm>
              <a:off x="10205360" y="1648899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B84D70C3-277C-854E-6AAD-ED8AE65F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948" y="1622635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10C7AD2C-5301-FABA-8AE2-C1BE02FE102E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70000" contrast="-70000"/>
          </a:blip>
          <a:stretch>
            <a:fillRect/>
          </a:stretch>
        </p:blipFill>
        <p:spPr>
          <a:xfrm>
            <a:off x="-54851" y="64444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75DC53-91F6-E446-3215-F011FFCA27FC}"/>
              </a:ext>
            </a:extLst>
          </p:cNvPr>
          <p:cNvGrpSpPr/>
          <p:nvPr/>
        </p:nvGrpSpPr>
        <p:grpSpPr>
          <a:xfrm>
            <a:off x="11013880" y="4931126"/>
            <a:ext cx="1821465" cy="1851144"/>
            <a:chOff x="1801099" y="3163368"/>
            <a:chExt cx="1821465" cy="1851144"/>
          </a:xfrm>
        </p:grpSpPr>
        <p:pic>
          <p:nvPicPr>
            <p:cNvPr id="27" name="Picture 2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88F9A628-4826-5EDA-D37B-205FE6B2C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</a:blip>
            <a:srcRect t="11401" r="-2836" b="32174"/>
            <a:stretch/>
          </p:blipFill>
          <p:spPr>
            <a:xfrm>
              <a:off x="2055476" y="3846907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32" name="Picture 8" descr="Cowboy Hat PNGs for Free Download">
              <a:extLst>
                <a:ext uri="{FF2B5EF4-FFF2-40B4-BE49-F238E27FC236}">
                  <a16:creationId xmlns:a16="http://schemas.microsoft.com/office/drawing/2014/main" id="{66043559-F416-F613-B5A7-7376BCACB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099" y="3163368"/>
              <a:ext cx="1821465" cy="116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F49079-6B3C-F624-8D45-630FE0CA8DA4}"/>
              </a:ext>
            </a:extLst>
          </p:cNvPr>
          <p:cNvGrpSpPr/>
          <p:nvPr/>
        </p:nvGrpSpPr>
        <p:grpSpPr>
          <a:xfrm>
            <a:off x="943691" y="189642"/>
            <a:ext cx="1975350" cy="3887026"/>
            <a:chOff x="8129502" y="1741897"/>
            <a:chExt cx="1975350" cy="3887026"/>
          </a:xfrm>
        </p:grpSpPr>
        <p:pic>
          <p:nvPicPr>
            <p:cNvPr id="1036" name="Picture 12" descr="Iron Man - Transparent by WB51417 on DeviantArt">
              <a:extLst>
                <a:ext uri="{FF2B5EF4-FFF2-40B4-BE49-F238E27FC236}">
                  <a16:creationId xmlns:a16="http://schemas.microsoft.com/office/drawing/2014/main" id="{E3AA856D-2C4B-4A3D-0789-647558717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02" y="1983680"/>
              <a:ext cx="1975350" cy="364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person with a goatee and beard&#10;&#10;Description automatically generated">
              <a:extLst>
                <a:ext uri="{FF2B5EF4-FFF2-40B4-BE49-F238E27FC236}">
                  <a16:creationId xmlns:a16="http://schemas.microsoft.com/office/drawing/2014/main" id="{A45508F3-A65D-A7FE-3F46-293F0DA1A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8797922" y="1741897"/>
              <a:ext cx="953352" cy="9533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AF251E-31DF-86EE-C974-44134B351D47}"/>
              </a:ext>
            </a:extLst>
          </p:cNvPr>
          <p:cNvCxnSpPr>
            <a:cxnSpLocks/>
          </p:cNvCxnSpPr>
          <p:nvPr/>
        </p:nvCxnSpPr>
        <p:spPr>
          <a:xfrm flipH="1" flipV="1">
            <a:off x="3168675" y="669437"/>
            <a:ext cx="7631847" cy="35287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5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41AD9-11EE-A67D-7A2B-078A45A42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9F482D4-DCAF-B0FA-F86B-D6434A768A76}"/>
              </a:ext>
            </a:extLst>
          </p:cNvPr>
          <p:cNvGrpSpPr/>
          <p:nvPr/>
        </p:nvGrpSpPr>
        <p:grpSpPr>
          <a:xfrm>
            <a:off x="5091951" y="2662574"/>
            <a:ext cx="1396882" cy="2562068"/>
            <a:chOff x="8161633" y="3921341"/>
            <a:chExt cx="1396882" cy="2562068"/>
          </a:xfrm>
        </p:grpSpPr>
        <p:pic>
          <p:nvPicPr>
            <p:cNvPr id="1034" name="Picture 10" descr="6,866 Witch Hat Stock Photos, High-Res Pictures, and Images - Getty Images">
              <a:extLst>
                <a:ext uri="{FF2B5EF4-FFF2-40B4-BE49-F238E27FC236}">
                  <a16:creationId xmlns:a16="http://schemas.microsoft.com/office/drawing/2014/main" id="{298FBFBB-AB61-8DC8-CA6B-CFBD021AF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33" y="3921341"/>
              <a:ext cx="1396882" cy="209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2610F005-1755-A159-F6F9-DC1A975A1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9706" b="30159"/>
            <a:stretch/>
          </p:blipFill>
          <p:spPr>
            <a:xfrm>
              <a:off x="8397824" y="5464203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FDDF1E-2540-F1CE-B3DA-4FC0C1F03F2B}"/>
              </a:ext>
            </a:extLst>
          </p:cNvPr>
          <p:cNvGrpSpPr/>
          <p:nvPr/>
        </p:nvGrpSpPr>
        <p:grpSpPr>
          <a:xfrm>
            <a:off x="3430279" y="2232711"/>
            <a:ext cx="2514900" cy="4159001"/>
            <a:chOff x="5355545" y="2715661"/>
            <a:chExt cx="2514900" cy="4159001"/>
          </a:xfrm>
        </p:grpSpPr>
        <p:pic>
          <p:nvPicPr>
            <p:cNvPr id="1040" name="Picture 16" descr="Batman - Transparent by Asthonx1 on DeviantArt">
              <a:extLst>
                <a:ext uri="{FF2B5EF4-FFF2-40B4-BE49-F238E27FC236}">
                  <a16:creationId xmlns:a16="http://schemas.microsoft.com/office/drawing/2014/main" id="{D0E48E3B-6464-5BA3-9736-762459C23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45" y="2987590"/>
              <a:ext cx="2514900" cy="388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02830D0E-F989-269C-059F-4BC853F47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0523" b="23875"/>
            <a:stretch/>
          </p:blipFill>
          <p:spPr>
            <a:xfrm>
              <a:off x="6232695" y="2715661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D1E1E0-2753-0902-2EC1-9E7EB6CF06CB}"/>
              </a:ext>
            </a:extLst>
          </p:cNvPr>
          <p:cNvGrpSpPr/>
          <p:nvPr/>
        </p:nvGrpSpPr>
        <p:grpSpPr>
          <a:xfrm>
            <a:off x="2556341" y="1645848"/>
            <a:ext cx="1478586" cy="1246987"/>
            <a:chOff x="3947965" y="2946544"/>
            <a:chExt cx="1478586" cy="1246987"/>
          </a:xfrm>
        </p:grpSpPr>
        <p:pic>
          <p:nvPicPr>
            <p:cNvPr id="11" name="Picture 10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4D3353E7-2C18-95CB-9625-1CA104630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912" b="34966"/>
            <a:stretch/>
          </p:blipFill>
          <p:spPr>
            <a:xfrm>
              <a:off x="4365969" y="3407416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Picture 8" descr="Cowboy Hat PNGs for Free Download">
              <a:extLst>
                <a:ext uri="{FF2B5EF4-FFF2-40B4-BE49-F238E27FC236}">
                  <a16:creationId xmlns:a16="http://schemas.microsoft.com/office/drawing/2014/main" id="{672C98A6-2DA3-34B8-81F7-7009C2C5D1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965" y="2946544"/>
              <a:ext cx="1478586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B0E874B-EB13-DD68-F017-70A46A50B372}"/>
              </a:ext>
            </a:extLst>
          </p:cNvPr>
          <p:cNvGrpSpPr/>
          <p:nvPr/>
        </p:nvGrpSpPr>
        <p:grpSpPr>
          <a:xfrm>
            <a:off x="8345464" y="4035516"/>
            <a:ext cx="2132825" cy="3415038"/>
            <a:chOff x="9830922" y="2106848"/>
            <a:chExt cx="2132825" cy="3415038"/>
          </a:xfrm>
        </p:grpSpPr>
        <p:pic>
          <p:nvPicPr>
            <p:cNvPr id="1030" name="Picture 6" descr="Clark Kent Cape Superhero Cloak, Superman cape, red Superman cape artwork  transparent background PNG clipart | HiClipart">
              <a:extLst>
                <a:ext uri="{FF2B5EF4-FFF2-40B4-BE49-F238E27FC236}">
                  <a16:creationId xmlns:a16="http://schemas.microsoft.com/office/drawing/2014/main" id="{DB15F583-E5FC-144E-1441-8680FC09B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922" y="2948198"/>
              <a:ext cx="2132825" cy="257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F2983C30-07E8-B1CF-614A-691CD38017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10298840" y="2106848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A92058-8C27-2137-70BC-5FF380EC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46" y="394661"/>
            <a:ext cx="4025348" cy="1325563"/>
          </a:xfrm>
        </p:spPr>
        <p:txBody>
          <a:bodyPr/>
          <a:lstStyle/>
          <a:p>
            <a:r>
              <a:rPr lang="en-US"/>
              <a:t>We Kindly* let go of bad agents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804165-4720-C8E3-8818-7B1E20F366BA}"/>
              </a:ext>
            </a:extLst>
          </p:cNvPr>
          <p:cNvGrpSpPr/>
          <p:nvPr/>
        </p:nvGrpSpPr>
        <p:grpSpPr>
          <a:xfrm>
            <a:off x="9532592" y="4703801"/>
            <a:ext cx="2078469" cy="2078469"/>
            <a:chOff x="1646459" y="2459970"/>
            <a:chExt cx="2078469" cy="2078469"/>
          </a:xfrm>
        </p:grpSpPr>
        <p:pic>
          <p:nvPicPr>
            <p:cNvPr id="1026" name="Picture 2" descr="Angel wings isolated on transparent background. AI Generated 24807396 PNG">
              <a:extLst>
                <a:ext uri="{FF2B5EF4-FFF2-40B4-BE49-F238E27FC236}">
                  <a16:creationId xmlns:a16="http://schemas.microsoft.com/office/drawing/2014/main" id="{366A6401-E2E8-130D-7408-3492B54E7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459" y="2459970"/>
              <a:ext cx="2078469" cy="2078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F85C00AA-015D-4A67-424C-006C037CA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912" b="34966"/>
            <a:stretch/>
          </p:blipFill>
          <p:spPr>
            <a:xfrm>
              <a:off x="2361078" y="3122771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3" name="Picture 12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C18FB62D-8122-5401-E072-1D80448BC5B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01198" y="3465595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6D4FEAD-24F8-6069-11F3-2B5A8A70F573}"/>
              </a:ext>
            </a:extLst>
          </p:cNvPr>
          <p:cNvGrpSpPr/>
          <p:nvPr/>
        </p:nvGrpSpPr>
        <p:grpSpPr>
          <a:xfrm>
            <a:off x="5989683" y="3731309"/>
            <a:ext cx="1528811" cy="2053176"/>
            <a:chOff x="3724283" y="3031949"/>
            <a:chExt cx="1528811" cy="2053176"/>
          </a:xfrm>
        </p:grpSpPr>
        <p:pic>
          <p:nvPicPr>
            <p:cNvPr id="1028" name="Picture 4" descr="50,680 Male Body Builder Stock Photos, High-Res Pictures, and Images -  Getty Images">
              <a:extLst>
                <a:ext uri="{FF2B5EF4-FFF2-40B4-BE49-F238E27FC236}">
                  <a16:creationId xmlns:a16="http://schemas.microsoft.com/office/drawing/2014/main" id="{483DD224-3BE5-CBD2-69A5-1F3588974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83" y="4065918"/>
              <a:ext cx="1528811" cy="101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867F7025-04E4-ED68-BFEF-EDC443528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0523" b="23875"/>
            <a:stretch/>
          </p:blipFill>
          <p:spPr>
            <a:xfrm>
              <a:off x="3900089" y="3031949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7CFFE6-CFBB-2AB7-EE00-E686510B7671}"/>
              </a:ext>
            </a:extLst>
          </p:cNvPr>
          <p:cNvGrpSpPr/>
          <p:nvPr/>
        </p:nvGrpSpPr>
        <p:grpSpPr>
          <a:xfrm>
            <a:off x="7429703" y="3898722"/>
            <a:ext cx="1344366" cy="3190378"/>
            <a:chOff x="6956953" y="3296698"/>
            <a:chExt cx="1344366" cy="3190378"/>
          </a:xfrm>
        </p:grpSpPr>
        <p:pic>
          <p:nvPicPr>
            <p:cNvPr id="1038" name="Picture 14" descr="Master Chief (Halo) - Wikipedia">
              <a:extLst>
                <a:ext uri="{FF2B5EF4-FFF2-40B4-BE49-F238E27FC236}">
                  <a16:creationId xmlns:a16="http://schemas.microsoft.com/office/drawing/2014/main" id="{DB1A5C67-78AB-03E0-98E3-BFAD98482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953" y="3710188"/>
              <a:ext cx="1344366" cy="277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84FAF0B4-5CCD-684A-093D-5C219A627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9706" b="30159"/>
            <a:stretch/>
          </p:blipFill>
          <p:spPr>
            <a:xfrm>
              <a:off x="7331121" y="3296698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E98170-BEB7-D835-C586-F044CA808FB9}"/>
              </a:ext>
            </a:extLst>
          </p:cNvPr>
          <p:cNvGrpSpPr/>
          <p:nvPr/>
        </p:nvGrpSpPr>
        <p:grpSpPr>
          <a:xfrm>
            <a:off x="3278384" y="2365059"/>
            <a:ext cx="1278398" cy="1167605"/>
            <a:chOff x="2206521" y="4082542"/>
            <a:chExt cx="1278398" cy="1167605"/>
          </a:xfrm>
        </p:grpSpPr>
        <p:pic>
          <p:nvPicPr>
            <p:cNvPr id="7" name="Picture 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568C7538-4880-0B25-B4D9-8EA308F5F6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</a:blip>
            <a:srcRect t="11401" r="-2836" b="32174"/>
            <a:stretch/>
          </p:blipFill>
          <p:spPr>
            <a:xfrm>
              <a:off x="2287931" y="4082542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AD2F3B5-5DF7-896A-185F-F8C44454E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21" y="4284312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05CEEF-97A3-24D5-2D73-2B032C9872FA}"/>
              </a:ext>
            </a:extLst>
          </p:cNvPr>
          <p:cNvGrpSpPr/>
          <p:nvPr/>
        </p:nvGrpSpPr>
        <p:grpSpPr>
          <a:xfrm>
            <a:off x="2165753" y="1640639"/>
            <a:ext cx="1134042" cy="1019206"/>
            <a:chOff x="2228196" y="5473669"/>
            <a:chExt cx="1134042" cy="1019206"/>
          </a:xfrm>
        </p:grpSpPr>
        <p:pic>
          <p:nvPicPr>
            <p:cNvPr id="5" name="Picture 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A56AF026-DB79-CB01-F796-C6E282A36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9706" b="30159"/>
            <a:stretch/>
          </p:blipFill>
          <p:spPr>
            <a:xfrm>
              <a:off x="2408887" y="5473669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D78FF8-6CCE-56D8-9896-F2F860BB1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6" y="5601240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B97AF6-B23B-D668-B887-31C999DC7543}"/>
              </a:ext>
            </a:extLst>
          </p:cNvPr>
          <p:cNvGrpSpPr/>
          <p:nvPr/>
        </p:nvGrpSpPr>
        <p:grpSpPr>
          <a:xfrm>
            <a:off x="702076" y="544055"/>
            <a:ext cx="1001160" cy="1167605"/>
            <a:chOff x="2361078" y="1781510"/>
            <a:chExt cx="1001160" cy="1167605"/>
          </a:xfrm>
        </p:grpSpPr>
        <p:pic>
          <p:nvPicPr>
            <p:cNvPr id="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08E1CDA5-D601-AB68-C16A-DBABE1C158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0523" b="23875"/>
            <a:stretch/>
          </p:blipFill>
          <p:spPr>
            <a:xfrm>
              <a:off x="2361078" y="1781510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E0B4715-A4C2-49CA-7B34-E9B7D3CC4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5604" y="1906892"/>
              <a:ext cx="772458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6633B8-BF87-5FC8-C4FB-960099241BC1}"/>
              </a:ext>
            </a:extLst>
          </p:cNvPr>
          <p:cNvGrpSpPr/>
          <p:nvPr/>
        </p:nvGrpSpPr>
        <p:grpSpPr>
          <a:xfrm>
            <a:off x="6703702" y="4390742"/>
            <a:ext cx="1092777" cy="812379"/>
            <a:chOff x="9960948" y="1622635"/>
            <a:chExt cx="1092777" cy="812379"/>
          </a:xfrm>
        </p:grpSpPr>
        <p:pic>
          <p:nvPicPr>
            <p:cNvPr id="26" name="Picture 2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4038A14A-198C-C47A-CD81-B1F823917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912" b="34966"/>
            <a:stretch/>
          </p:blipFill>
          <p:spPr>
            <a:xfrm>
              <a:off x="10205360" y="1648899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6DA9A87-A284-6EEA-4D99-6BB6ECD3E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948" y="1622635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44A97A13-247A-C3BA-8F77-49D0A9A6198B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-54851" y="64444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DD1F3B4-A20F-2840-F07C-975A83CC831B}"/>
              </a:ext>
            </a:extLst>
          </p:cNvPr>
          <p:cNvGrpSpPr/>
          <p:nvPr/>
        </p:nvGrpSpPr>
        <p:grpSpPr>
          <a:xfrm>
            <a:off x="11013880" y="4931126"/>
            <a:ext cx="1821465" cy="1851144"/>
            <a:chOff x="1801099" y="3163368"/>
            <a:chExt cx="1821465" cy="1851144"/>
          </a:xfrm>
        </p:grpSpPr>
        <p:pic>
          <p:nvPicPr>
            <p:cNvPr id="27" name="Picture 2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1765492B-F3E4-0B69-55AD-EB5D3873D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055476" y="3846907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32" name="Picture 8" descr="Cowboy Hat PNGs for Free Download">
              <a:extLst>
                <a:ext uri="{FF2B5EF4-FFF2-40B4-BE49-F238E27FC236}">
                  <a16:creationId xmlns:a16="http://schemas.microsoft.com/office/drawing/2014/main" id="{CB96ACDB-D2CC-7934-DECC-69F6EA1BC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099" y="3163368"/>
              <a:ext cx="1821465" cy="116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370066-4898-44C8-C9CF-0C51088C40D0}"/>
              </a:ext>
            </a:extLst>
          </p:cNvPr>
          <p:cNvGrpSpPr/>
          <p:nvPr/>
        </p:nvGrpSpPr>
        <p:grpSpPr>
          <a:xfrm>
            <a:off x="943691" y="189642"/>
            <a:ext cx="1975350" cy="3887026"/>
            <a:chOff x="8129502" y="1741897"/>
            <a:chExt cx="1975350" cy="3887026"/>
          </a:xfrm>
        </p:grpSpPr>
        <p:pic>
          <p:nvPicPr>
            <p:cNvPr id="1036" name="Picture 12" descr="Iron Man - Transparent by WB51417 on DeviantArt">
              <a:extLst>
                <a:ext uri="{FF2B5EF4-FFF2-40B4-BE49-F238E27FC236}">
                  <a16:creationId xmlns:a16="http://schemas.microsoft.com/office/drawing/2014/main" id="{2B2A3825-6EFE-9D46-B442-B72A2E017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02" y="1983680"/>
              <a:ext cx="1975350" cy="364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person with a goatee and beard&#10;&#10;Description automatically generated">
              <a:extLst>
                <a:ext uri="{FF2B5EF4-FFF2-40B4-BE49-F238E27FC236}">
                  <a16:creationId xmlns:a16="http://schemas.microsoft.com/office/drawing/2014/main" id="{D38B9975-EA64-56BC-5F00-A14F4D598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8797922" y="1741897"/>
              <a:ext cx="953352" cy="9533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0E4706-1D3C-F759-7EFE-12D188A587C3}"/>
              </a:ext>
            </a:extLst>
          </p:cNvPr>
          <p:cNvCxnSpPr>
            <a:cxnSpLocks/>
          </p:cNvCxnSpPr>
          <p:nvPr/>
        </p:nvCxnSpPr>
        <p:spPr>
          <a:xfrm flipH="1" flipV="1">
            <a:off x="3168675" y="669437"/>
            <a:ext cx="7631847" cy="35287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1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848C-AFB1-1788-6083-5EB5EA883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F434AD4B-E80F-7CEF-CD9A-1148D7BEDF83}"/>
              </a:ext>
            </a:extLst>
          </p:cNvPr>
          <p:cNvGrpSpPr/>
          <p:nvPr/>
        </p:nvGrpSpPr>
        <p:grpSpPr>
          <a:xfrm>
            <a:off x="5091951" y="2662574"/>
            <a:ext cx="1396882" cy="2562068"/>
            <a:chOff x="8161633" y="3921341"/>
            <a:chExt cx="1396882" cy="2562068"/>
          </a:xfrm>
        </p:grpSpPr>
        <p:pic>
          <p:nvPicPr>
            <p:cNvPr id="1034" name="Picture 10" descr="6,866 Witch Hat Stock Photos, High-Res Pictures, and Images - Getty Images">
              <a:extLst>
                <a:ext uri="{FF2B5EF4-FFF2-40B4-BE49-F238E27FC236}">
                  <a16:creationId xmlns:a16="http://schemas.microsoft.com/office/drawing/2014/main" id="{4E523490-B835-353A-B05F-F63463FA95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33" y="3921341"/>
              <a:ext cx="1396882" cy="209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01C8A23B-A9FE-72A7-134C-FC58861D3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9706" b="30159"/>
            <a:stretch/>
          </p:blipFill>
          <p:spPr>
            <a:xfrm>
              <a:off x="8397824" y="5464203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B7B69D-977D-4CC3-9FD7-FEFE3E7070A1}"/>
              </a:ext>
            </a:extLst>
          </p:cNvPr>
          <p:cNvGrpSpPr/>
          <p:nvPr/>
        </p:nvGrpSpPr>
        <p:grpSpPr>
          <a:xfrm>
            <a:off x="3430279" y="2232711"/>
            <a:ext cx="2514900" cy="4159001"/>
            <a:chOff x="5355545" y="2715661"/>
            <a:chExt cx="2514900" cy="4159001"/>
          </a:xfrm>
        </p:grpSpPr>
        <p:pic>
          <p:nvPicPr>
            <p:cNvPr id="1040" name="Picture 16" descr="Batman - Transparent by Asthonx1 on DeviantArt">
              <a:extLst>
                <a:ext uri="{FF2B5EF4-FFF2-40B4-BE49-F238E27FC236}">
                  <a16:creationId xmlns:a16="http://schemas.microsoft.com/office/drawing/2014/main" id="{B6944813-3299-19FE-2CA6-1164D00A7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45" y="2987590"/>
              <a:ext cx="2514900" cy="388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5B713C47-8CE2-BCA0-E8AC-81C50D518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0523" b="23875"/>
            <a:stretch/>
          </p:blipFill>
          <p:spPr>
            <a:xfrm>
              <a:off x="6232695" y="2715661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607152-9F43-AEE6-234C-6A0FDD7915AA}"/>
              </a:ext>
            </a:extLst>
          </p:cNvPr>
          <p:cNvGrpSpPr/>
          <p:nvPr/>
        </p:nvGrpSpPr>
        <p:grpSpPr>
          <a:xfrm>
            <a:off x="2556341" y="1645848"/>
            <a:ext cx="1478586" cy="1246987"/>
            <a:chOff x="3947965" y="2946544"/>
            <a:chExt cx="1478586" cy="1246987"/>
          </a:xfrm>
        </p:grpSpPr>
        <p:pic>
          <p:nvPicPr>
            <p:cNvPr id="11" name="Picture 10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DD6443B8-516E-B377-EFFA-A5C9A6859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912" b="34966"/>
            <a:stretch/>
          </p:blipFill>
          <p:spPr>
            <a:xfrm>
              <a:off x="4365969" y="3407416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Picture 8" descr="Cowboy Hat PNGs for Free Download">
              <a:extLst>
                <a:ext uri="{FF2B5EF4-FFF2-40B4-BE49-F238E27FC236}">
                  <a16:creationId xmlns:a16="http://schemas.microsoft.com/office/drawing/2014/main" id="{3B5C185A-DAE0-A9E5-7926-60D5067B3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965" y="2946544"/>
              <a:ext cx="1478586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BAB802-197C-E1EF-01C8-F8F5FCF8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46" y="394661"/>
            <a:ext cx="4025348" cy="1325563"/>
          </a:xfrm>
        </p:spPr>
        <p:txBody>
          <a:bodyPr/>
          <a:lstStyle/>
          <a:p>
            <a:r>
              <a:rPr lang="en-US"/>
              <a:t>We Kindly* let go of bad agents</a:t>
            </a:r>
          </a:p>
        </p:txBody>
      </p:sp>
      <p:pic>
        <p:nvPicPr>
          <p:cNvPr id="13" name="Picture 12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DBE72BB4-E4F2-0EFD-0BDB-551A2D4457F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701198" y="3465595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43CA95B-8530-6B0E-A62A-F73524257D1D}"/>
              </a:ext>
            </a:extLst>
          </p:cNvPr>
          <p:cNvGrpSpPr/>
          <p:nvPr/>
        </p:nvGrpSpPr>
        <p:grpSpPr>
          <a:xfrm>
            <a:off x="5989683" y="3731309"/>
            <a:ext cx="1528811" cy="2053176"/>
            <a:chOff x="3724283" y="3031949"/>
            <a:chExt cx="1528811" cy="2053176"/>
          </a:xfrm>
        </p:grpSpPr>
        <p:pic>
          <p:nvPicPr>
            <p:cNvPr id="1028" name="Picture 4" descr="50,680 Male Body Builder Stock Photos, High-Res Pictures, and Images -  Getty Images">
              <a:extLst>
                <a:ext uri="{FF2B5EF4-FFF2-40B4-BE49-F238E27FC236}">
                  <a16:creationId xmlns:a16="http://schemas.microsoft.com/office/drawing/2014/main" id="{50A3A029-969F-4CDC-D102-8B444570B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83" y="4065918"/>
              <a:ext cx="1528811" cy="101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ACCB6C99-0F1E-BC4E-2686-4AAFFF61C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0523" b="23875"/>
            <a:stretch/>
          </p:blipFill>
          <p:spPr>
            <a:xfrm>
              <a:off x="3900089" y="3031949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0FB391-E44C-9177-3A55-C79C09D743DD}"/>
              </a:ext>
            </a:extLst>
          </p:cNvPr>
          <p:cNvGrpSpPr/>
          <p:nvPr/>
        </p:nvGrpSpPr>
        <p:grpSpPr>
          <a:xfrm>
            <a:off x="7429703" y="3898722"/>
            <a:ext cx="1344366" cy="3190378"/>
            <a:chOff x="6956953" y="3296698"/>
            <a:chExt cx="1344366" cy="3190378"/>
          </a:xfrm>
        </p:grpSpPr>
        <p:pic>
          <p:nvPicPr>
            <p:cNvPr id="1038" name="Picture 14" descr="Master Chief (Halo) - Wikipedia">
              <a:extLst>
                <a:ext uri="{FF2B5EF4-FFF2-40B4-BE49-F238E27FC236}">
                  <a16:creationId xmlns:a16="http://schemas.microsoft.com/office/drawing/2014/main" id="{A5212A1A-67C7-4E50-477E-77CB4CD0F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953" y="3710188"/>
              <a:ext cx="1344366" cy="277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6B10146B-7E36-9AE9-8FF2-6C1DF19784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9706" b="30159"/>
            <a:stretch/>
          </p:blipFill>
          <p:spPr>
            <a:xfrm>
              <a:off x="7331121" y="3296698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FF2C37-3736-AE08-89E0-E368CB9A5F09}"/>
              </a:ext>
            </a:extLst>
          </p:cNvPr>
          <p:cNvGrpSpPr/>
          <p:nvPr/>
        </p:nvGrpSpPr>
        <p:grpSpPr>
          <a:xfrm>
            <a:off x="3278384" y="2365059"/>
            <a:ext cx="1278398" cy="1167605"/>
            <a:chOff x="2206521" y="4082542"/>
            <a:chExt cx="1278398" cy="1167605"/>
          </a:xfrm>
        </p:grpSpPr>
        <p:pic>
          <p:nvPicPr>
            <p:cNvPr id="7" name="Picture 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EA97EFBE-EBB0-B1E8-C582-EB08A0A86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lum bright="70000" contrast="-70000"/>
            </a:blip>
            <a:srcRect t="11401" r="-2836" b="32174"/>
            <a:stretch/>
          </p:blipFill>
          <p:spPr>
            <a:xfrm>
              <a:off x="2287931" y="4082542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8CDBDD9E-9F77-6CD7-2BDE-FE92DBFC83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21" y="4284312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E89837-F108-7AAD-77F3-1E01CC002278}"/>
              </a:ext>
            </a:extLst>
          </p:cNvPr>
          <p:cNvGrpSpPr/>
          <p:nvPr/>
        </p:nvGrpSpPr>
        <p:grpSpPr>
          <a:xfrm>
            <a:off x="2165753" y="1640639"/>
            <a:ext cx="1134042" cy="1019206"/>
            <a:chOff x="2228196" y="5473669"/>
            <a:chExt cx="1134042" cy="1019206"/>
          </a:xfrm>
        </p:grpSpPr>
        <p:pic>
          <p:nvPicPr>
            <p:cNvPr id="5" name="Picture 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6B4B548D-4382-D59E-26E5-15304D5CA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9706" b="30159"/>
            <a:stretch/>
          </p:blipFill>
          <p:spPr>
            <a:xfrm>
              <a:off x="2408887" y="5473669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4D4543-E423-0B34-2560-CF22B31B3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6" y="5601240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D8C933-34B8-7ADC-3CF0-5D4009A1AA0C}"/>
              </a:ext>
            </a:extLst>
          </p:cNvPr>
          <p:cNvGrpSpPr/>
          <p:nvPr/>
        </p:nvGrpSpPr>
        <p:grpSpPr>
          <a:xfrm>
            <a:off x="702076" y="544055"/>
            <a:ext cx="1001160" cy="1167605"/>
            <a:chOff x="2361078" y="1781510"/>
            <a:chExt cx="1001160" cy="1167605"/>
          </a:xfrm>
        </p:grpSpPr>
        <p:pic>
          <p:nvPicPr>
            <p:cNvPr id="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A3A98E23-B9A1-8B49-3799-6F1A274DB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0523" b="23875"/>
            <a:stretch/>
          </p:blipFill>
          <p:spPr>
            <a:xfrm>
              <a:off x="2361078" y="1781510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C2FCEF09-E3F9-9907-EA27-B4624007B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5604" y="1906892"/>
              <a:ext cx="772458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C0410F-8DCC-7F19-BB58-1F863DB49135}"/>
              </a:ext>
            </a:extLst>
          </p:cNvPr>
          <p:cNvGrpSpPr/>
          <p:nvPr/>
        </p:nvGrpSpPr>
        <p:grpSpPr>
          <a:xfrm>
            <a:off x="6703702" y="4390742"/>
            <a:ext cx="1092777" cy="812379"/>
            <a:chOff x="9960948" y="1622635"/>
            <a:chExt cx="1092777" cy="812379"/>
          </a:xfrm>
        </p:grpSpPr>
        <p:pic>
          <p:nvPicPr>
            <p:cNvPr id="26" name="Picture 2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11F11047-FB5F-DF2E-05D8-C94A729A98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912" b="34966"/>
            <a:stretch/>
          </p:blipFill>
          <p:spPr>
            <a:xfrm>
              <a:off x="10205360" y="1648899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E0A8C7B1-438C-079D-80E1-CF5C12AF8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948" y="1622635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8D0B80CE-C380-CFF2-9A2D-2C35E773F79C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-54851" y="64444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231B65F-A417-7107-52EB-1237D8381996}"/>
              </a:ext>
            </a:extLst>
          </p:cNvPr>
          <p:cNvGrpSpPr/>
          <p:nvPr/>
        </p:nvGrpSpPr>
        <p:grpSpPr>
          <a:xfrm>
            <a:off x="943691" y="189642"/>
            <a:ext cx="1975350" cy="3887026"/>
            <a:chOff x="8129502" y="1741897"/>
            <a:chExt cx="1975350" cy="3887026"/>
          </a:xfrm>
        </p:grpSpPr>
        <p:pic>
          <p:nvPicPr>
            <p:cNvPr id="1036" name="Picture 12" descr="Iron Man - Transparent by WB51417 on DeviantArt">
              <a:extLst>
                <a:ext uri="{FF2B5EF4-FFF2-40B4-BE49-F238E27FC236}">
                  <a16:creationId xmlns:a16="http://schemas.microsoft.com/office/drawing/2014/main" id="{85E581F0-B4DA-7DFD-273B-52452C2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02" y="1983680"/>
              <a:ext cx="1975350" cy="364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person with a goatee and beard&#10;&#10;Description automatically generated">
              <a:extLst>
                <a:ext uri="{FF2B5EF4-FFF2-40B4-BE49-F238E27FC236}">
                  <a16:creationId xmlns:a16="http://schemas.microsoft.com/office/drawing/2014/main" id="{745CBFF9-F4F4-5FC6-5110-EF77EE5E1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8797922" y="1741897"/>
              <a:ext cx="953352" cy="9533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9FB55B-2CA2-9213-02BE-576E7FA3DE09}"/>
              </a:ext>
            </a:extLst>
          </p:cNvPr>
          <p:cNvCxnSpPr>
            <a:cxnSpLocks/>
          </p:cNvCxnSpPr>
          <p:nvPr/>
        </p:nvCxnSpPr>
        <p:spPr>
          <a:xfrm flipH="1" flipV="1">
            <a:off x="3168675" y="669437"/>
            <a:ext cx="7631847" cy="35287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1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E0A61-F86D-39E2-EBA0-893C6175D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Ultron PNG/RENDER from Marvel's The Avengers AoU by Joaohbd on DeviantArt">
            <a:extLst>
              <a:ext uri="{FF2B5EF4-FFF2-40B4-BE49-F238E27FC236}">
                <a16:creationId xmlns:a16="http://schemas.microsoft.com/office/drawing/2014/main" id="{A0C41AF2-87A9-0377-1AD6-5CE8EF826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658" y="4448176"/>
            <a:ext cx="2873016" cy="435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6B4FD42-5B32-B52B-D725-6AD82865EF9E}"/>
              </a:ext>
            </a:extLst>
          </p:cNvPr>
          <p:cNvGrpSpPr/>
          <p:nvPr/>
        </p:nvGrpSpPr>
        <p:grpSpPr>
          <a:xfrm>
            <a:off x="5091951" y="2662574"/>
            <a:ext cx="1396882" cy="2562068"/>
            <a:chOff x="8161633" y="3921341"/>
            <a:chExt cx="1396882" cy="2562068"/>
          </a:xfrm>
        </p:grpSpPr>
        <p:pic>
          <p:nvPicPr>
            <p:cNvPr id="1034" name="Picture 10" descr="6,866 Witch Hat Stock Photos, High-Res Pictures, and Images - Getty Images">
              <a:extLst>
                <a:ext uri="{FF2B5EF4-FFF2-40B4-BE49-F238E27FC236}">
                  <a16:creationId xmlns:a16="http://schemas.microsoft.com/office/drawing/2014/main" id="{C526A610-6D67-B4D4-7ACE-3F50C4364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33" y="3921341"/>
              <a:ext cx="1396882" cy="209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431B2500-38A0-FE9F-7331-9B04EEBED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t="9706" b="30159"/>
            <a:stretch/>
          </p:blipFill>
          <p:spPr>
            <a:xfrm>
              <a:off x="8397824" y="5464203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2FA985-724A-40DA-415A-F1F48D6ADCED}"/>
              </a:ext>
            </a:extLst>
          </p:cNvPr>
          <p:cNvGrpSpPr/>
          <p:nvPr/>
        </p:nvGrpSpPr>
        <p:grpSpPr>
          <a:xfrm>
            <a:off x="3430279" y="2232711"/>
            <a:ext cx="2514900" cy="4159001"/>
            <a:chOff x="5355545" y="2715661"/>
            <a:chExt cx="2514900" cy="4159001"/>
          </a:xfrm>
        </p:grpSpPr>
        <p:pic>
          <p:nvPicPr>
            <p:cNvPr id="1040" name="Picture 16" descr="Batman - Transparent by Asthonx1 on DeviantArt">
              <a:extLst>
                <a:ext uri="{FF2B5EF4-FFF2-40B4-BE49-F238E27FC236}">
                  <a16:creationId xmlns:a16="http://schemas.microsoft.com/office/drawing/2014/main" id="{3328C507-E31E-6125-7C7E-1C318ED56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45" y="2987590"/>
              <a:ext cx="2514900" cy="388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917FE68E-BC0C-9746-9913-821AA0A67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0523" b="23875"/>
            <a:stretch/>
          </p:blipFill>
          <p:spPr>
            <a:xfrm>
              <a:off x="6232695" y="2715661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77E277-8655-E47A-E7BB-C9CCA1DA9124}"/>
              </a:ext>
            </a:extLst>
          </p:cNvPr>
          <p:cNvGrpSpPr/>
          <p:nvPr/>
        </p:nvGrpSpPr>
        <p:grpSpPr>
          <a:xfrm>
            <a:off x="2556341" y="1645848"/>
            <a:ext cx="1478586" cy="1246987"/>
            <a:chOff x="3947965" y="2946544"/>
            <a:chExt cx="1478586" cy="1246987"/>
          </a:xfrm>
        </p:grpSpPr>
        <p:pic>
          <p:nvPicPr>
            <p:cNvPr id="11" name="Picture 10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F13941A9-91F7-D0AE-0B5B-49C609B66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</a:blip>
            <a:srcRect t="12912" b="34966"/>
            <a:stretch/>
          </p:blipFill>
          <p:spPr>
            <a:xfrm>
              <a:off x="4365969" y="3407416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Picture 8" descr="Cowboy Hat PNGs for Free Download">
              <a:extLst>
                <a:ext uri="{FF2B5EF4-FFF2-40B4-BE49-F238E27FC236}">
                  <a16:creationId xmlns:a16="http://schemas.microsoft.com/office/drawing/2014/main" id="{8F871FB1-2AAA-0997-3851-093441CAD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965" y="2946544"/>
              <a:ext cx="1478586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FE6C85-07EE-FB6F-55F3-F520DD5F1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46" y="394661"/>
            <a:ext cx="4025348" cy="1325563"/>
          </a:xfrm>
        </p:spPr>
        <p:txBody>
          <a:bodyPr/>
          <a:lstStyle/>
          <a:p>
            <a:r>
              <a:rPr lang="en-US"/>
              <a:t>And new agents take it place</a:t>
            </a:r>
          </a:p>
        </p:txBody>
      </p:sp>
      <p:pic>
        <p:nvPicPr>
          <p:cNvPr id="13" name="Picture 12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E112782E-F255-0975-C050-E927CF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4701198" y="3465595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B0950A0-8D97-1E14-E9AA-AD0A3074AF5A}"/>
              </a:ext>
            </a:extLst>
          </p:cNvPr>
          <p:cNvGrpSpPr/>
          <p:nvPr/>
        </p:nvGrpSpPr>
        <p:grpSpPr>
          <a:xfrm>
            <a:off x="5989683" y="3731309"/>
            <a:ext cx="1528811" cy="2053176"/>
            <a:chOff x="3724283" y="3031949"/>
            <a:chExt cx="1528811" cy="2053176"/>
          </a:xfrm>
        </p:grpSpPr>
        <p:pic>
          <p:nvPicPr>
            <p:cNvPr id="1028" name="Picture 4" descr="50,680 Male Body Builder Stock Photos, High-Res Pictures, and Images -  Getty Images">
              <a:extLst>
                <a:ext uri="{FF2B5EF4-FFF2-40B4-BE49-F238E27FC236}">
                  <a16:creationId xmlns:a16="http://schemas.microsoft.com/office/drawing/2014/main" id="{5047712F-8BD7-6F85-EBD2-84A31210F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83" y="4065918"/>
              <a:ext cx="1528811" cy="101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24641386-DF0F-606A-ED82-90F7AFEF7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0523" b="23875"/>
            <a:stretch/>
          </p:blipFill>
          <p:spPr>
            <a:xfrm>
              <a:off x="3900089" y="3031949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945229-03F4-76C3-87C5-7330D7C078BA}"/>
              </a:ext>
            </a:extLst>
          </p:cNvPr>
          <p:cNvGrpSpPr/>
          <p:nvPr/>
        </p:nvGrpSpPr>
        <p:grpSpPr>
          <a:xfrm>
            <a:off x="7429703" y="3898722"/>
            <a:ext cx="1344366" cy="3190378"/>
            <a:chOff x="6956953" y="3296698"/>
            <a:chExt cx="1344366" cy="3190378"/>
          </a:xfrm>
        </p:grpSpPr>
        <p:pic>
          <p:nvPicPr>
            <p:cNvPr id="1038" name="Picture 14" descr="Master Chief (Halo) - Wikipedia">
              <a:extLst>
                <a:ext uri="{FF2B5EF4-FFF2-40B4-BE49-F238E27FC236}">
                  <a16:creationId xmlns:a16="http://schemas.microsoft.com/office/drawing/2014/main" id="{F9EA9F01-7670-A339-8DBB-1D2822A5F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953" y="3710188"/>
              <a:ext cx="1344366" cy="277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E2DCFD1F-0B91-B7D0-3233-AEBAD9DBC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t="9706" b="30159"/>
            <a:stretch/>
          </p:blipFill>
          <p:spPr>
            <a:xfrm>
              <a:off x="7331121" y="3296698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7EA143-0A05-7BF3-FCA3-6CB5177EDF26}"/>
              </a:ext>
            </a:extLst>
          </p:cNvPr>
          <p:cNvGrpSpPr/>
          <p:nvPr/>
        </p:nvGrpSpPr>
        <p:grpSpPr>
          <a:xfrm>
            <a:off x="3278384" y="2365059"/>
            <a:ext cx="1278398" cy="1167605"/>
            <a:chOff x="2206521" y="4082542"/>
            <a:chExt cx="1278398" cy="1167605"/>
          </a:xfrm>
        </p:grpSpPr>
        <p:pic>
          <p:nvPicPr>
            <p:cNvPr id="7" name="Picture 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378B4526-C663-D0FF-560A-1E4BBF2A0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</a:blip>
            <a:srcRect t="11401" r="-2836" b="32174"/>
            <a:stretch/>
          </p:blipFill>
          <p:spPr>
            <a:xfrm>
              <a:off x="2287931" y="4082542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FEF4AA8-CEE4-9DA8-5913-8A6C0F673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21" y="4284312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BD6F13-E1A8-1644-E70E-36BBC2E1A88F}"/>
              </a:ext>
            </a:extLst>
          </p:cNvPr>
          <p:cNvGrpSpPr/>
          <p:nvPr/>
        </p:nvGrpSpPr>
        <p:grpSpPr>
          <a:xfrm>
            <a:off x="2165753" y="1640639"/>
            <a:ext cx="1134042" cy="1019206"/>
            <a:chOff x="2228196" y="5473669"/>
            <a:chExt cx="1134042" cy="1019206"/>
          </a:xfrm>
        </p:grpSpPr>
        <p:pic>
          <p:nvPicPr>
            <p:cNvPr id="5" name="Picture 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470EB298-B175-4B3F-BA16-5886D816B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</a:blip>
            <a:srcRect t="9706" b="30159"/>
            <a:stretch/>
          </p:blipFill>
          <p:spPr>
            <a:xfrm>
              <a:off x="2408887" y="5473669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752E5A-DDB3-053E-7FD7-20D166CF8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6" y="5601240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BFE2F25-F4CB-B67C-8A5E-00F14DE40F15}"/>
              </a:ext>
            </a:extLst>
          </p:cNvPr>
          <p:cNvGrpSpPr/>
          <p:nvPr/>
        </p:nvGrpSpPr>
        <p:grpSpPr>
          <a:xfrm>
            <a:off x="702076" y="544055"/>
            <a:ext cx="1001160" cy="1167605"/>
            <a:chOff x="2361078" y="1781510"/>
            <a:chExt cx="1001160" cy="1167605"/>
          </a:xfrm>
        </p:grpSpPr>
        <p:pic>
          <p:nvPicPr>
            <p:cNvPr id="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B5FC6185-39F5-472B-66B4-E77A52D3E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0523" b="23875"/>
            <a:stretch/>
          </p:blipFill>
          <p:spPr>
            <a:xfrm>
              <a:off x="2361078" y="1781510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E87CD20D-CDBC-DFA1-014E-08DAF13DB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5604" y="1906892"/>
              <a:ext cx="772458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0307E4-773F-676F-C72C-3288E39F5DDB}"/>
              </a:ext>
            </a:extLst>
          </p:cNvPr>
          <p:cNvGrpSpPr/>
          <p:nvPr/>
        </p:nvGrpSpPr>
        <p:grpSpPr>
          <a:xfrm>
            <a:off x="6703702" y="4390742"/>
            <a:ext cx="1092777" cy="812379"/>
            <a:chOff x="9960948" y="1622635"/>
            <a:chExt cx="1092777" cy="812379"/>
          </a:xfrm>
        </p:grpSpPr>
        <p:pic>
          <p:nvPicPr>
            <p:cNvPr id="26" name="Picture 2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2BE0871D-4D5E-395F-830E-76F62EDA0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</a:blip>
            <a:srcRect t="12912" b="34966"/>
            <a:stretch/>
          </p:blipFill>
          <p:spPr>
            <a:xfrm>
              <a:off x="10205360" y="1648899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988368D8-6CC2-7C71-D714-6D49CF4FE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948" y="1622635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235570D1-F57B-44A5-173D-C174AF66F39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-54851" y="64444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71A6AA4-8B55-0142-81F8-DD6176520DF9}"/>
              </a:ext>
            </a:extLst>
          </p:cNvPr>
          <p:cNvGrpSpPr/>
          <p:nvPr/>
        </p:nvGrpSpPr>
        <p:grpSpPr>
          <a:xfrm>
            <a:off x="943691" y="189642"/>
            <a:ext cx="1975350" cy="3887026"/>
            <a:chOff x="8129502" y="1741897"/>
            <a:chExt cx="1975350" cy="3887026"/>
          </a:xfrm>
        </p:grpSpPr>
        <p:pic>
          <p:nvPicPr>
            <p:cNvPr id="1036" name="Picture 12" descr="Iron Man - Transparent by WB51417 on DeviantArt">
              <a:extLst>
                <a:ext uri="{FF2B5EF4-FFF2-40B4-BE49-F238E27FC236}">
                  <a16:creationId xmlns:a16="http://schemas.microsoft.com/office/drawing/2014/main" id="{7A982166-2573-F9ED-2322-320F5AA5D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02" y="1983680"/>
              <a:ext cx="1975350" cy="364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person with a goatee and beard&#10;&#10;Description automatically generated">
              <a:extLst>
                <a:ext uri="{FF2B5EF4-FFF2-40B4-BE49-F238E27FC236}">
                  <a16:creationId xmlns:a16="http://schemas.microsoft.com/office/drawing/2014/main" id="{C3B3B14B-4668-BC2F-A917-CDBE8FE6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8797922" y="1741897"/>
              <a:ext cx="953352" cy="9533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585C77-E7C9-0283-458D-99F18A53296C}"/>
              </a:ext>
            </a:extLst>
          </p:cNvPr>
          <p:cNvCxnSpPr>
            <a:cxnSpLocks/>
          </p:cNvCxnSpPr>
          <p:nvPr/>
        </p:nvCxnSpPr>
        <p:spPr>
          <a:xfrm flipH="1" flipV="1">
            <a:off x="3168675" y="669437"/>
            <a:ext cx="7631847" cy="35287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3C468BC-F046-1D4D-E4F4-2813701350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2567" y="4656592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14C0AE2B-3C3A-7A29-62C2-D64DA4858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154" y="4519826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FCE77AB4-79AE-E72B-FE44-021DF93A55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87876" y="5262453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42" name="Picture 2" descr="Magic wand PNG transparent image download, size: 927x942px">
            <a:extLst>
              <a:ext uri="{FF2B5EF4-FFF2-40B4-BE49-F238E27FC236}">
                <a16:creationId xmlns:a16="http://schemas.microsoft.com/office/drawing/2014/main" id="{2BE01FE1-E792-66F3-037F-0C0550907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1275">
            <a:off x="8053565" y="3766169"/>
            <a:ext cx="1737350" cy="176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83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25AE2-8E83-A008-EF9F-1BD7694D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8" y="2766218"/>
            <a:ext cx="12019722" cy="1325563"/>
          </a:xfrm>
        </p:spPr>
        <p:txBody>
          <a:bodyPr/>
          <a:lstStyle/>
          <a:p>
            <a:r>
              <a:rPr lang="en-US"/>
              <a:t>And then we repeat the same for the next generation</a:t>
            </a:r>
          </a:p>
        </p:txBody>
      </p:sp>
    </p:spTree>
    <p:extLst>
      <p:ext uri="{BB962C8B-B14F-4D97-AF65-F5344CB8AC3E}">
        <p14:creationId xmlns:p14="http://schemas.microsoft.com/office/powerpoint/2010/main" val="3369587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E962-47D2-F563-7BEB-43A8A473D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0A3C5-AD52-1A1B-E861-F89D84B8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93860"/>
            <a:ext cx="10094843" cy="544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F89C-A365-CBAC-BFC7-9725284F5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40C7A-D5EA-CC8B-5813-38154C422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14" y="1122363"/>
            <a:ext cx="11284772" cy="2387600"/>
          </a:xfrm>
        </p:spPr>
        <p:txBody>
          <a:bodyPr/>
          <a:lstStyle/>
          <a:p>
            <a:r>
              <a:rPr lang="en-US" err="1"/>
              <a:t>CGPAgent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78953-7148-A850-5747-7185237EDC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(Cartesian Genetic Programming)</a:t>
            </a:r>
          </a:p>
        </p:txBody>
      </p:sp>
    </p:spTree>
    <p:extLst>
      <p:ext uri="{BB962C8B-B14F-4D97-AF65-F5344CB8AC3E}">
        <p14:creationId xmlns:p14="http://schemas.microsoft.com/office/powerpoint/2010/main" val="3953725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4FF06-C1AD-4C3A-7363-71B7800D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31D8E-8C7F-659B-3CEB-5081035A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idea</a:t>
            </a:r>
          </a:p>
        </p:txBody>
      </p:sp>
      <p:pic>
        <p:nvPicPr>
          <p:cNvPr id="4" name="Content Placeholder 3" descr="gp_grid">
            <a:extLst>
              <a:ext uri="{FF2B5EF4-FFF2-40B4-BE49-F238E27FC236}">
                <a16:creationId xmlns:a16="http://schemas.microsoft.com/office/drawing/2014/main" id="{CCACB156-4852-1610-8819-954C30F15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09" y="1709583"/>
            <a:ext cx="4967528" cy="28642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92CB9C-AFD3-7ED4-BD03-3AEEF4D38E5A}"/>
              </a:ext>
            </a:extLst>
          </p:cNvPr>
          <p:cNvSpPr txBox="1"/>
          <p:nvPr/>
        </p:nvSpPr>
        <p:spPr>
          <a:xfrm>
            <a:off x="1022260" y="503349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Credit: 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  <a:hlinkClick r:id="rId3"/>
              </a:rPr>
              <a:t>Mitchell Spryn</a:t>
            </a:r>
          </a:p>
        </p:txBody>
      </p:sp>
      <p:pic>
        <p:nvPicPr>
          <p:cNvPr id="3" name="Picture 2" descr="A diagram of a genotype&#10;&#10;Description automatically generated">
            <a:extLst>
              <a:ext uri="{FF2B5EF4-FFF2-40B4-BE49-F238E27FC236}">
                <a16:creationId xmlns:a16="http://schemas.microsoft.com/office/drawing/2014/main" id="{FB726F41-9A14-708E-C340-F01FA448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106" y="1676590"/>
            <a:ext cx="6016578" cy="29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E5B09E-1479-235C-DD53-4B7F596F9677}"/>
              </a:ext>
            </a:extLst>
          </p:cNvPr>
          <p:cNvSpPr txBox="1"/>
          <p:nvPr/>
        </p:nvSpPr>
        <p:spPr>
          <a:xfrm>
            <a:off x="7901724" y="5028127"/>
            <a:ext cx="2431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Credit: </a:t>
            </a:r>
            <a:r>
              <a:rPr lang="en-US">
                <a:solidFill>
                  <a:srgbClr val="111111"/>
                </a:solidFill>
                <a:ea typeface="+mn-lt"/>
                <a:cs typeface="+mn-lt"/>
                <a:hlinkClick r:id="rId5"/>
              </a:rPr>
              <a:t>Miragaia et al.</a:t>
            </a:r>
            <a:endParaRPr lang="en-US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63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DB719-BAD6-CEB5-B57F-5696EC52B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43F7-AE69-5A72-5A4F-106667F5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55C6E-DCCF-5625-1159-B5FF36FA0C79}"/>
              </a:ext>
            </a:extLst>
          </p:cNvPr>
          <p:cNvSpPr txBox="1"/>
          <p:nvPr/>
        </p:nvSpPr>
        <p:spPr>
          <a:xfrm>
            <a:off x="4038062" y="562645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Credit: </a:t>
            </a:r>
            <a:r>
              <a:rPr lang="en-US" i="1">
                <a:ea typeface="+mn-lt"/>
                <a:cs typeface="+mn-lt"/>
                <a:hlinkClick r:id="rId2"/>
              </a:rPr>
              <a:t>Evolving simple programs for playing Atari games</a:t>
            </a:r>
            <a:r>
              <a:rPr lang="en-US">
                <a:ea typeface="+mn-lt"/>
                <a:cs typeface="+mn-lt"/>
                <a:hlinkClick r:id="rId2"/>
              </a:rPr>
              <a:t> by Wilson et al.</a:t>
            </a:r>
            <a:endParaRPr lang="en-US"/>
          </a:p>
        </p:txBody>
      </p:sp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1E5F767-E911-350B-5DEA-F8C78F023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64" y="1382333"/>
            <a:ext cx="3225599" cy="516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86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DB719-BAD6-CEB5-B57F-5696EC52B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43F7-AE69-5A72-5A4F-106667F5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55C6E-DCCF-5625-1159-B5FF36FA0C79}"/>
              </a:ext>
            </a:extLst>
          </p:cNvPr>
          <p:cNvSpPr txBox="1"/>
          <p:nvPr/>
        </p:nvSpPr>
        <p:spPr>
          <a:xfrm>
            <a:off x="4038062" y="562645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Credit: </a:t>
            </a:r>
            <a:r>
              <a:rPr lang="en-US" i="1">
                <a:ea typeface="+mn-lt"/>
                <a:cs typeface="+mn-lt"/>
                <a:hlinkClick r:id="rId2"/>
              </a:rPr>
              <a:t>Evolving simple programs for playing Atari games</a:t>
            </a:r>
            <a:r>
              <a:rPr lang="en-US">
                <a:ea typeface="+mn-lt"/>
                <a:cs typeface="+mn-lt"/>
                <a:hlinkClick r:id="rId2"/>
              </a:rPr>
              <a:t> by Wilson et al.</a:t>
            </a:r>
            <a:endParaRPr lang="en-US"/>
          </a:p>
        </p:txBody>
      </p:sp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1E5F767-E911-350B-5DEA-F8C78F023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64" y="1382333"/>
            <a:ext cx="3225599" cy="5166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05F44F-67F0-21B5-3D29-B2903BB46C32}"/>
              </a:ext>
            </a:extLst>
          </p:cNvPr>
          <p:cNvSpPr txBox="1"/>
          <p:nvPr/>
        </p:nvSpPr>
        <p:spPr>
          <a:xfrm>
            <a:off x="6029067" y="123567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What we used: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AA511-7008-309C-6A19-7EC4E17E1A4B}"/>
              </a:ext>
            </a:extLst>
          </p:cNvPr>
          <p:cNvSpPr txBox="1"/>
          <p:nvPr/>
        </p:nvSpPr>
        <p:spPr>
          <a:xfrm>
            <a:off x="6216993" y="1789155"/>
            <a:ext cx="274319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Sum</a:t>
            </a:r>
          </a:p>
          <a:p>
            <a:pPr marL="285750" indent="-285750" algn="l">
              <a:buFont typeface="Arial"/>
              <a:buChar char="•"/>
            </a:pPr>
            <a:r>
              <a:rPr lang="en-US"/>
              <a:t>Product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Sin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Exp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Max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Min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And many more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7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B4A85-ADCC-AA52-71E1-0C3E3F678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895BC-65F0-54B0-4264-A7AC1EE32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GP agent Loop</a:t>
            </a:r>
          </a:p>
          <a:p>
            <a:r>
              <a:rPr lang="en-US" err="1"/>
              <a:t>LGPAgent</a:t>
            </a:r>
            <a:endParaRPr lang="en-US"/>
          </a:p>
          <a:p>
            <a:r>
              <a:rPr lang="en-US" err="1"/>
              <a:t>CGPAgent</a:t>
            </a:r>
            <a:endParaRPr lang="en-US"/>
          </a:p>
          <a:p>
            <a:r>
              <a:rPr lang="en-US"/>
              <a:t>Scavenger Queuing for training</a:t>
            </a:r>
          </a:p>
          <a:p>
            <a:r>
              <a:rPr lang="en-US" err="1"/>
              <a:t>GPAnalyzer</a:t>
            </a:r>
            <a:endParaRPr lang="en-US"/>
          </a:p>
          <a:p>
            <a:r>
              <a:rPr lang="en-US"/>
              <a:t>Profilers</a:t>
            </a:r>
          </a:p>
          <a:p>
            <a:r>
              <a:rPr lang="en-US"/>
              <a:t>Unit Tests </a:t>
            </a:r>
          </a:p>
          <a:p>
            <a:r>
              <a:rPr lang="en-US"/>
              <a:t>... and more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DB719-BAD6-CEB5-B57F-5696EC52B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43F7-AE69-5A72-5A4F-106667F5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55C6E-DCCF-5625-1159-B5FF36FA0C79}"/>
              </a:ext>
            </a:extLst>
          </p:cNvPr>
          <p:cNvSpPr txBox="1"/>
          <p:nvPr/>
        </p:nvSpPr>
        <p:spPr>
          <a:xfrm>
            <a:off x="4038062" y="562645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Credit: </a:t>
            </a:r>
            <a:r>
              <a:rPr lang="en-US" i="1">
                <a:ea typeface="+mn-lt"/>
                <a:cs typeface="+mn-lt"/>
                <a:hlinkClick r:id="rId2"/>
              </a:rPr>
              <a:t>Evolving simple programs for playing Atari games</a:t>
            </a:r>
            <a:r>
              <a:rPr lang="en-US">
                <a:ea typeface="+mn-lt"/>
                <a:cs typeface="+mn-lt"/>
                <a:hlinkClick r:id="rId2"/>
              </a:rPr>
              <a:t> by Wilson et al.</a:t>
            </a:r>
            <a:endParaRPr lang="en-US"/>
          </a:p>
        </p:txBody>
      </p:sp>
      <p:pic>
        <p:nvPicPr>
          <p:cNvPr id="10" name="Picture 9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1E5F767-E911-350B-5DEA-F8C78F023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64" y="1382333"/>
            <a:ext cx="3225599" cy="5166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05F44F-67F0-21B5-3D29-B2903BB46C32}"/>
              </a:ext>
            </a:extLst>
          </p:cNvPr>
          <p:cNvSpPr txBox="1"/>
          <p:nvPr/>
        </p:nvSpPr>
        <p:spPr>
          <a:xfrm>
            <a:off x="6029067" y="1235675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What we used: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AA511-7008-309C-6A19-7EC4E17E1A4B}"/>
              </a:ext>
            </a:extLst>
          </p:cNvPr>
          <p:cNvSpPr txBox="1"/>
          <p:nvPr/>
        </p:nvSpPr>
        <p:spPr>
          <a:xfrm>
            <a:off x="6216993" y="1789155"/>
            <a:ext cx="274319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Sum</a:t>
            </a:r>
          </a:p>
          <a:p>
            <a:pPr marL="285750" indent="-285750" algn="l">
              <a:buFont typeface="Arial"/>
              <a:buChar char="•"/>
            </a:pPr>
            <a:r>
              <a:rPr lang="en-US"/>
              <a:t>Product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Sin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Exp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Max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Min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And many more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C6120-673B-5525-DFB5-9696F64A4986}"/>
              </a:ext>
            </a:extLst>
          </p:cNvPr>
          <p:cNvSpPr txBox="1"/>
          <p:nvPr/>
        </p:nvSpPr>
        <p:spPr>
          <a:xfrm>
            <a:off x="7501581" y="4543682"/>
            <a:ext cx="274319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And sensors: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Distance to nearest walls in each cardinal direction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A* Distance</a:t>
            </a:r>
          </a:p>
        </p:txBody>
      </p:sp>
    </p:spTree>
    <p:extLst>
      <p:ext uri="{BB962C8B-B14F-4D97-AF65-F5344CB8AC3E}">
        <p14:creationId xmlns:p14="http://schemas.microsoft.com/office/powerpoint/2010/main" val="1681067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F40F1-5E95-A4B4-F43C-20C359255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93E2-9551-C170-0FC5-2F2AC8CDF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14" y="1122363"/>
            <a:ext cx="11284772" cy="2387600"/>
          </a:xfrm>
        </p:spPr>
        <p:txBody>
          <a:bodyPr/>
          <a:lstStyle/>
          <a:p>
            <a:r>
              <a:rPr lang="en-US"/>
              <a:t>LGP Agent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3D88C-B0A4-4638-7E9B-FF9C7FD85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(Linear Genetic Programming)</a:t>
            </a:r>
          </a:p>
        </p:txBody>
      </p:sp>
    </p:spTree>
    <p:extLst>
      <p:ext uri="{BB962C8B-B14F-4D97-AF65-F5344CB8AC3E}">
        <p14:creationId xmlns:p14="http://schemas.microsoft.com/office/powerpoint/2010/main" val="377755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8DFF-2817-76AC-C142-D7A63ADD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7918-B044-1C00-4A5F-7F1905DE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A7E36-6DDE-D9FA-181C-0A07DE9180CF}"/>
              </a:ext>
            </a:extLst>
          </p:cNvPr>
          <p:cNvSpPr txBox="1"/>
          <p:nvPr/>
        </p:nvSpPr>
        <p:spPr>
          <a:xfrm>
            <a:off x="839056" y="1712358"/>
            <a:ext cx="32483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Three primary data structures:</a:t>
            </a:r>
          </a:p>
          <a:p>
            <a:pPr marL="342900" indent="-342900">
              <a:buAutoNum type="arabicPeriod"/>
            </a:pPr>
            <a:r>
              <a:rPr lang="en-US"/>
              <a:t>Instruction list</a:t>
            </a:r>
          </a:p>
          <a:p>
            <a:pPr marL="342900" indent="-342900">
              <a:buAutoNum type="arabicPeriod"/>
            </a:pPr>
            <a:r>
              <a:rPr lang="en-US"/>
              <a:t>Results list</a:t>
            </a:r>
          </a:p>
          <a:p>
            <a:pPr marL="342900" indent="-342900">
              <a:buAutoNum type="arabicPeriod"/>
            </a:pPr>
            <a:r>
              <a:rPr lang="en-US"/>
              <a:t>Index of current instruction</a:t>
            </a:r>
          </a:p>
        </p:txBody>
      </p:sp>
    </p:spTree>
    <p:extLst>
      <p:ext uri="{BB962C8B-B14F-4D97-AF65-F5344CB8AC3E}">
        <p14:creationId xmlns:p14="http://schemas.microsoft.com/office/powerpoint/2010/main" val="4091525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8DFF-2817-76AC-C142-D7A63ADD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7918-B044-1C00-4A5F-7F1905DE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A7E36-6DDE-D9FA-181C-0A07DE9180CF}"/>
              </a:ext>
            </a:extLst>
          </p:cNvPr>
          <p:cNvSpPr txBox="1"/>
          <p:nvPr/>
        </p:nvSpPr>
        <p:spPr>
          <a:xfrm>
            <a:off x="839056" y="1712358"/>
            <a:ext cx="32483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Three primary data structures:</a:t>
            </a:r>
          </a:p>
          <a:p>
            <a:pPr marL="342900" indent="-342900">
              <a:buAutoNum type="arabicPeriod"/>
            </a:pPr>
            <a:r>
              <a:rPr lang="en-US"/>
              <a:t>Instruction list</a:t>
            </a:r>
          </a:p>
          <a:p>
            <a:pPr marL="342900" indent="-342900">
              <a:buAutoNum type="arabicPeriod"/>
            </a:pPr>
            <a:r>
              <a:rPr lang="en-US"/>
              <a:t>Results list</a:t>
            </a:r>
          </a:p>
          <a:p>
            <a:pPr marL="342900" indent="-342900">
              <a:buAutoNum type="arabicPeriod"/>
            </a:pPr>
            <a:r>
              <a:rPr lang="en-US"/>
              <a:t>Index of current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5F18F-395E-033B-6B7E-662963412324}"/>
              </a:ext>
            </a:extLst>
          </p:cNvPr>
          <p:cNvSpPr txBox="1"/>
          <p:nvPr/>
        </p:nvSpPr>
        <p:spPr>
          <a:xfrm>
            <a:off x="839056" y="3501775"/>
            <a:ext cx="32483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"/>
                <a:cs typeface="Arial"/>
              </a:rPr>
              <a:t>Three types of instructions:</a:t>
            </a:r>
          </a:p>
          <a:p>
            <a:pPr marL="342900" indent="-342900">
              <a:buAutoNum type="arabicPeriod"/>
            </a:pPr>
            <a:r>
              <a:rPr lang="en-US">
                <a:latin typeface="Aptos"/>
                <a:cs typeface="Arial"/>
              </a:rPr>
              <a:t>Sensors</a:t>
            </a:r>
          </a:p>
          <a:p>
            <a:pPr marL="342900" indent="-342900">
              <a:buAutoNum type="arabicPeriod"/>
            </a:pPr>
            <a:r>
              <a:rPr lang="en-US">
                <a:latin typeface="Aptos"/>
                <a:cs typeface="Arial"/>
              </a:rPr>
              <a:t>Operations</a:t>
            </a:r>
          </a:p>
          <a:p>
            <a:pPr marL="342900" indent="-342900">
              <a:buAutoNum type="arabicPeriod"/>
            </a:pPr>
            <a:r>
              <a:rPr lang="en-US">
                <a:latin typeface="Aptos"/>
                <a:cs typeface="Arial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572570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8DFF-2817-76AC-C142-D7A63ADD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7918-B044-1C00-4A5F-7F1905DE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3BC2AF-C310-39DD-EA48-4C24B95EC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181" y="926637"/>
            <a:ext cx="3859637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A7E36-6DDE-D9FA-181C-0A07DE9180CF}"/>
              </a:ext>
            </a:extLst>
          </p:cNvPr>
          <p:cNvSpPr txBox="1"/>
          <p:nvPr/>
        </p:nvSpPr>
        <p:spPr>
          <a:xfrm>
            <a:off x="839056" y="1712358"/>
            <a:ext cx="32483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Three primary data structures:</a:t>
            </a:r>
          </a:p>
          <a:p>
            <a:pPr marL="342900" indent="-342900">
              <a:buAutoNum type="arabicPeriod"/>
            </a:pPr>
            <a:r>
              <a:rPr lang="en-US"/>
              <a:t>Instruction list</a:t>
            </a:r>
          </a:p>
          <a:p>
            <a:pPr marL="342900" indent="-342900">
              <a:buAutoNum type="arabicPeriod"/>
            </a:pPr>
            <a:r>
              <a:rPr lang="en-US"/>
              <a:t>Results list</a:t>
            </a:r>
          </a:p>
          <a:p>
            <a:pPr marL="342900" indent="-342900">
              <a:buAutoNum type="arabicPeriod"/>
            </a:pPr>
            <a:r>
              <a:rPr lang="en-US"/>
              <a:t>Index of current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5F18F-395E-033B-6B7E-662963412324}"/>
              </a:ext>
            </a:extLst>
          </p:cNvPr>
          <p:cNvSpPr txBox="1"/>
          <p:nvPr/>
        </p:nvSpPr>
        <p:spPr>
          <a:xfrm>
            <a:off x="839056" y="3501775"/>
            <a:ext cx="32483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"/>
                <a:cs typeface="Arial"/>
              </a:rPr>
              <a:t>Three types of instructions:</a:t>
            </a:r>
          </a:p>
          <a:p>
            <a:pPr marL="342900" indent="-342900">
              <a:buAutoNum type="arabicPeriod"/>
            </a:pPr>
            <a:r>
              <a:rPr lang="en-US">
                <a:latin typeface="Aptos"/>
                <a:cs typeface="Arial"/>
              </a:rPr>
              <a:t>Sensors</a:t>
            </a:r>
          </a:p>
          <a:p>
            <a:pPr marL="342900" indent="-342900">
              <a:buAutoNum type="arabicPeriod"/>
            </a:pPr>
            <a:r>
              <a:rPr lang="en-US">
                <a:latin typeface="Aptos"/>
                <a:cs typeface="Arial"/>
              </a:rPr>
              <a:t>Operations</a:t>
            </a:r>
          </a:p>
          <a:p>
            <a:pPr marL="342900" indent="-342900">
              <a:buAutoNum type="arabicPeriod"/>
            </a:pPr>
            <a:r>
              <a:rPr lang="en-US">
                <a:latin typeface="Aptos"/>
                <a:cs typeface="Arial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3625555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8DFF-2817-76AC-C142-D7A63ADDE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7918-B044-1C00-4A5F-7F1905DE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3BC2AF-C310-39DD-EA48-4C24B95EC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6181" y="926637"/>
            <a:ext cx="3859637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A7E36-6DDE-D9FA-181C-0A07DE9180CF}"/>
              </a:ext>
            </a:extLst>
          </p:cNvPr>
          <p:cNvSpPr txBox="1"/>
          <p:nvPr/>
        </p:nvSpPr>
        <p:spPr>
          <a:xfrm>
            <a:off x="839056" y="1712358"/>
            <a:ext cx="32483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Three primary data structures:</a:t>
            </a:r>
          </a:p>
          <a:p>
            <a:pPr marL="342900" indent="-342900">
              <a:buAutoNum type="arabicPeriod"/>
            </a:pPr>
            <a:r>
              <a:rPr lang="en-US"/>
              <a:t>Instruction list</a:t>
            </a:r>
          </a:p>
          <a:p>
            <a:pPr marL="342900" indent="-342900">
              <a:buAutoNum type="arabicPeriod"/>
            </a:pPr>
            <a:r>
              <a:rPr lang="en-US"/>
              <a:t>Results list</a:t>
            </a:r>
          </a:p>
          <a:p>
            <a:pPr marL="342900" indent="-342900">
              <a:buAutoNum type="arabicPeriod"/>
            </a:pPr>
            <a:r>
              <a:rPr lang="en-US"/>
              <a:t>Index of current instruction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5F18F-395E-033B-6B7E-662963412324}"/>
              </a:ext>
            </a:extLst>
          </p:cNvPr>
          <p:cNvSpPr txBox="1"/>
          <p:nvPr/>
        </p:nvSpPr>
        <p:spPr>
          <a:xfrm>
            <a:off x="839056" y="3501775"/>
            <a:ext cx="32483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ptos"/>
                <a:cs typeface="Arial"/>
              </a:rPr>
              <a:t>Three types of instructions:</a:t>
            </a:r>
          </a:p>
          <a:p>
            <a:pPr marL="342900" indent="-342900">
              <a:buAutoNum type="arabicPeriod"/>
            </a:pPr>
            <a:r>
              <a:rPr lang="en-US">
                <a:latin typeface="Aptos"/>
                <a:cs typeface="Arial"/>
              </a:rPr>
              <a:t>Sensors</a:t>
            </a:r>
          </a:p>
          <a:p>
            <a:pPr marL="342900" indent="-342900">
              <a:buAutoNum type="arabicPeriod"/>
            </a:pPr>
            <a:r>
              <a:rPr lang="en-US">
                <a:latin typeface="Aptos"/>
                <a:cs typeface="Arial"/>
              </a:rPr>
              <a:t>Operations</a:t>
            </a:r>
          </a:p>
          <a:p>
            <a:pPr marL="342900" indent="-342900">
              <a:buAutoNum type="arabicPeriod"/>
            </a:pPr>
            <a:r>
              <a:rPr lang="en-US">
                <a:latin typeface="Aptos"/>
                <a:cs typeface="Arial"/>
              </a:rPr>
              <a:t>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9E33E-28F8-D51E-71B0-70E2861E03E4}"/>
              </a:ext>
            </a:extLst>
          </p:cNvPr>
          <p:cNvSpPr txBox="1"/>
          <p:nvPr/>
        </p:nvSpPr>
        <p:spPr>
          <a:xfrm>
            <a:off x="8544673" y="2303123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Mutating is very easy!</a:t>
            </a:r>
          </a:p>
          <a:p>
            <a:r>
              <a:rPr lang="en-US"/>
              <a:t>Runs very quickly!</a:t>
            </a:r>
          </a:p>
          <a:p>
            <a:endParaRPr lang="en-US"/>
          </a:p>
          <a:p>
            <a:r>
              <a:rPr lang="en-US"/>
              <a:t>Downside?</a:t>
            </a:r>
          </a:p>
        </p:txBody>
      </p:sp>
    </p:spTree>
    <p:extLst>
      <p:ext uri="{BB962C8B-B14F-4D97-AF65-F5344CB8AC3E}">
        <p14:creationId xmlns:p14="http://schemas.microsoft.com/office/powerpoint/2010/main" val="2453145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A147A-8826-6F2C-12C9-E899F6023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6945-927E-94E8-8D8F-79CC9FD3A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14" y="1122363"/>
            <a:ext cx="11284772" cy="2387600"/>
          </a:xfrm>
        </p:spPr>
        <p:txBody>
          <a:bodyPr/>
          <a:lstStyle/>
          <a:p>
            <a:r>
              <a:rPr lang="en-US"/>
              <a:t>Genetic Programing Loop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A6738-DCFB-0AF4-873F-60E9A221E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53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38F8-E0D5-4A39-0E92-87572E8D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Tasks that GP Loop is responsible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A2A2C-329D-30AA-BB42-ABF829904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Instantiation</a:t>
            </a:r>
          </a:p>
          <a:p>
            <a:r>
              <a:rPr lang="en-US"/>
              <a:t>Scoring agents</a:t>
            </a:r>
          </a:p>
          <a:p>
            <a:r>
              <a:rPr lang="en-US"/>
              <a:t>Mutating Agents</a:t>
            </a:r>
          </a:p>
          <a:p>
            <a:r>
              <a:rPr lang="en-US"/>
              <a:t>Running Worlds</a:t>
            </a:r>
          </a:p>
        </p:txBody>
      </p:sp>
    </p:spTree>
    <p:extLst>
      <p:ext uri="{BB962C8B-B14F-4D97-AF65-F5344CB8AC3E}">
        <p14:creationId xmlns:p14="http://schemas.microsoft.com/office/powerpoint/2010/main" val="1790540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AA6A-322B-ADB1-35CC-0484F00B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50" y="0"/>
            <a:ext cx="10515600" cy="1325563"/>
          </a:xfrm>
        </p:spPr>
        <p:txBody>
          <a:bodyPr/>
          <a:lstStyle/>
          <a:p>
            <a:r>
              <a:rPr lang="en-US"/>
              <a:t>The power of multi threading</a:t>
            </a:r>
          </a:p>
        </p:txBody>
      </p:sp>
      <p:pic>
        <p:nvPicPr>
          <p:cNvPr id="6" name="Presentation Video">
            <a:hlinkClick r:id="" action="ppaction://media"/>
            <a:extLst>
              <a:ext uri="{FF2B5EF4-FFF2-40B4-BE49-F238E27FC236}">
                <a16:creationId xmlns:a16="http://schemas.microsoft.com/office/drawing/2014/main" id="{067382BB-EAD2-E260-0EB7-FD61F7540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877" y="1012723"/>
            <a:ext cx="10411673" cy="585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2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CDB7-A1E3-3BFF-BC2D-A6C43E715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 Threading Design🧵</a:t>
            </a:r>
          </a:p>
        </p:txBody>
      </p:sp>
      <p:pic>
        <p:nvPicPr>
          <p:cNvPr id="1026" name="Picture 2" descr="🏟️ Stadium Emoji">
            <a:extLst>
              <a:ext uri="{FF2B5EF4-FFF2-40B4-BE49-F238E27FC236}">
                <a16:creationId xmlns:a16="http://schemas.microsoft.com/office/drawing/2014/main" id="{DED4BA72-3F6B-A4C4-4DD0-0979C71D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18" y="1961322"/>
            <a:ext cx="2267226" cy="22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🏟️ Stadium Emoji">
            <a:extLst>
              <a:ext uri="{FF2B5EF4-FFF2-40B4-BE49-F238E27FC236}">
                <a16:creationId xmlns:a16="http://schemas.microsoft.com/office/drawing/2014/main" id="{C49C6BCE-51A8-75B0-BB31-B88A7284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18" y="1802262"/>
            <a:ext cx="2267226" cy="22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🏟️ Stadium Emoji">
            <a:extLst>
              <a:ext uri="{FF2B5EF4-FFF2-40B4-BE49-F238E27FC236}">
                <a16:creationId xmlns:a16="http://schemas.microsoft.com/office/drawing/2014/main" id="{791B20F0-E740-97EF-BF05-F95EB0CC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818" y="4055166"/>
            <a:ext cx="2267226" cy="22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🏟️ Stadium Emoji">
            <a:extLst>
              <a:ext uri="{FF2B5EF4-FFF2-40B4-BE49-F238E27FC236}">
                <a16:creationId xmlns:a16="http://schemas.microsoft.com/office/drawing/2014/main" id="{933AD4F4-009A-3971-4217-33DA8750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444" y="4181062"/>
            <a:ext cx="2267226" cy="22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🏟️ Stadium Emoji">
            <a:extLst>
              <a:ext uri="{FF2B5EF4-FFF2-40B4-BE49-F238E27FC236}">
                <a16:creationId xmlns:a16="http://schemas.microsoft.com/office/drawing/2014/main" id="{20D248A7-A8FE-6794-8BC5-D0625E496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018" y="1764128"/>
            <a:ext cx="2267226" cy="22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🏟️ Stadium Emoji">
            <a:extLst>
              <a:ext uri="{FF2B5EF4-FFF2-40B4-BE49-F238E27FC236}">
                <a16:creationId xmlns:a16="http://schemas.microsoft.com/office/drawing/2014/main" id="{DAE372A4-6D48-FF20-C52F-548E5FF4E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331" y="834887"/>
            <a:ext cx="2267226" cy="22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🏟️ Stadium Emoji">
            <a:extLst>
              <a:ext uri="{FF2B5EF4-FFF2-40B4-BE49-F238E27FC236}">
                <a16:creationId xmlns:a16="http://schemas.microsoft.com/office/drawing/2014/main" id="{9C517DDE-CD27-FD1D-9A7C-F259E4CC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992" y="1858049"/>
            <a:ext cx="2267226" cy="22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🏟️ Stadium Emoji">
            <a:extLst>
              <a:ext uri="{FF2B5EF4-FFF2-40B4-BE49-F238E27FC236}">
                <a16:creationId xmlns:a16="http://schemas.microsoft.com/office/drawing/2014/main" id="{C2FBD011-01CC-121C-37A7-8C5B3A5FC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4" y="3777905"/>
            <a:ext cx="2267226" cy="226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59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42DA-2CD8-06A9-37E0-646D3763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the Heck is GP?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7B16A-28B8-8F7D-3B17-341962025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47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C7C1F-01C1-2834-0AAA-4D7678745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A84D-625A-32C8-C2F2-3A97CC02A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 Threading Design🧵</a:t>
            </a:r>
          </a:p>
        </p:txBody>
      </p:sp>
      <p:pic>
        <p:nvPicPr>
          <p:cNvPr id="1026" name="Picture 2" descr="🏟️ Stadium Emoji">
            <a:extLst>
              <a:ext uri="{FF2B5EF4-FFF2-40B4-BE49-F238E27FC236}">
                <a16:creationId xmlns:a16="http://schemas.microsoft.com/office/drawing/2014/main" id="{15BCBE2A-A825-4962-8AB0-48B906B9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18" y="1961322"/>
            <a:ext cx="2859156" cy="28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🏟️ Stadium Emoji">
            <a:extLst>
              <a:ext uri="{FF2B5EF4-FFF2-40B4-BE49-F238E27FC236}">
                <a16:creationId xmlns:a16="http://schemas.microsoft.com/office/drawing/2014/main" id="{11F681BF-F6B8-96C9-5A68-A26BF2177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61" y="1999422"/>
            <a:ext cx="2859155" cy="285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🏟️ Stadium Emoji">
            <a:extLst>
              <a:ext uri="{FF2B5EF4-FFF2-40B4-BE49-F238E27FC236}">
                <a16:creationId xmlns:a16="http://schemas.microsoft.com/office/drawing/2014/main" id="{5D894051-8370-29CA-5E7D-CCFFD0472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04" y="1961320"/>
            <a:ext cx="2859156" cy="28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F9A88-D912-D8F7-579A-52F52DF016D9}"/>
              </a:ext>
            </a:extLst>
          </p:cNvPr>
          <p:cNvSpPr txBox="1"/>
          <p:nvPr/>
        </p:nvSpPr>
        <p:spPr>
          <a:xfrm>
            <a:off x="1548629" y="5540828"/>
            <a:ext cx="104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Thread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D4616-A64A-E7F1-191E-B65C43F7BB54}"/>
              </a:ext>
            </a:extLst>
          </p:cNvPr>
          <p:cNvSpPr txBox="1"/>
          <p:nvPr/>
        </p:nvSpPr>
        <p:spPr>
          <a:xfrm>
            <a:off x="5687171" y="5540828"/>
            <a:ext cx="104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Thread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9BC686-B344-28E1-4F17-D0BDD49966CF}"/>
              </a:ext>
            </a:extLst>
          </p:cNvPr>
          <p:cNvSpPr txBox="1"/>
          <p:nvPr/>
        </p:nvSpPr>
        <p:spPr>
          <a:xfrm>
            <a:off x="9825715" y="5540828"/>
            <a:ext cx="104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Thread 3</a:t>
            </a:r>
          </a:p>
        </p:txBody>
      </p:sp>
    </p:spTree>
    <p:extLst>
      <p:ext uri="{BB962C8B-B14F-4D97-AF65-F5344CB8AC3E}">
        <p14:creationId xmlns:p14="http://schemas.microsoft.com/office/powerpoint/2010/main" val="140571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31C7-4608-1804-53B8-2AE7CC00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Scavenger Queuing / Checkpointing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F21C1-E8E5-625C-1760-83DF65D7D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RTOS Task Scheduling and Prioritization">
            <a:extLst>
              <a:ext uri="{FF2B5EF4-FFF2-40B4-BE49-F238E27FC236}">
                <a16:creationId xmlns:a16="http://schemas.microsoft.com/office/drawing/2014/main" id="{996BFB0F-CE4C-AB15-39D8-200304B2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63" y="1431138"/>
            <a:ext cx="8913979" cy="501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9F6A6C-FD4F-0CB0-4C05-FD6E151833B8}"/>
              </a:ext>
            </a:extLst>
          </p:cNvPr>
          <p:cNvSpPr txBox="1"/>
          <p:nvPr/>
        </p:nvSpPr>
        <p:spPr>
          <a:xfrm>
            <a:off x="1275522" y="6337529"/>
            <a:ext cx="68932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Image from https://</a:t>
            </a:r>
            <a:r>
              <a:rPr lang="en-US" sz="800" err="1"/>
              <a:t>www.digikey.com</a:t>
            </a:r>
            <a:r>
              <a:rPr lang="en-US" sz="800"/>
              <a:t>/</a:t>
            </a:r>
            <a:r>
              <a:rPr lang="en-US" sz="800" err="1"/>
              <a:t>en</a:t>
            </a:r>
            <a:r>
              <a:rPr lang="en-US" sz="800"/>
              <a:t>/maker/projects/introduction-to-rtos-solution-to-part-3-task-scheduling/8fbb9e0b0eed4279a2dd698f02ce125f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0BF82-9027-F9A7-A105-EC8E05423D7C}"/>
              </a:ext>
            </a:extLst>
          </p:cNvPr>
          <p:cNvSpPr/>
          <p:nvPr/>
        </p:nvSpPr>
        <p:spPr>
          <a:xfrm>
            <a:off x="3526971" y="2100943"/>
            <a:ext cx="1110343" cy="4236586"/>
          </a:xfrm>
          <a:prstGeom prst="rect">
            <a:avLst/>
          </a:prstGeom>
          <a:solidFill>
            <a:schemeClr val="accent2">
              <a:lumMod val="75000"/>
              <a:alpha val="55632"/>
            </a:schemeClr>
          </a:solidFill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929B6-1158-A5F8-2BF1-9466EF348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22C8-140A-D84F-F053-76044FF77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5589"/>
          </a:xfrm>
        </p:spPr>
        <p:txBody>
          <a:bodyPr>
            <a:normAutofit/>
          </a:bodyPr>
          <a:lstStyle/>
          <a:p>
            <a:pPr algn="ctr"/>
            <a:r>
              <a:rPr lang="en-US" sz="115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9654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C10B-336F-5B7B-14C1-269DF34C3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14" y="1122363"/>
            <a:ext cx="11284772" cy="2387600"/>
          </a:xfrm>
        </p:spPr>
        <p:txBody>
          <a:bodyPr/>
          <a:lstStyle/>
          <a:p>
            <a:r>
              <a:rPr lang="en-US"/>
              <a:t>Is the program really evolving?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0D2A3-22E0-CF55-0C21-1BEB8F0DA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Yeah, trust us bro!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53DFDB-F5E3-4AA6-B24A-01DDA1A577E0}"/>
              </a:ext>
            </a:extLst>
          </p:cNvPr>
          <p:cNvSpPr txBox="1"/>
          <p:nvPr/>
        </p:nvSpPr>
        <p:spPr>
          <a:xfrm>
            <a:off x="10339086" y="5829174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16 arenas</a:t>
            </a:r>
          </a:p>
          <a:p>
            <a:r>
              <a:rPr lang="en-US"/>
              <a:t>1000 agents</a:t>
            </a:r>
          </a:p>
          <a:p>
            <a:r>
              <a:rPr lang="en-US"/>
              <a:t>100 generations</a:t>
            </a:r>
          </a:p>
        </p:txBody>
      </p:sp>
    </p:spTree>
    <p:extLst>
      <p:ext uri="{BB962C8B-B14F-4D97-AF65-F5344CB8AC3E}">
        <p14:creationId xmlns:p14="http://schemas.microsoft.com/office/powerpoint/2010/main" val="2006194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87FD-1B50-9737-A5DE-45DB65B1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325563"/>
          </a:xfrm>
        </p:spPr>
        <p:txBody>
          <a:bodyPr/>
          <a:lstStyle/>
          <a:p>
            <a:r>
              <a:rPr lang="en-US"/>
              <a:t>Metrics: Average Fitness</a:t>
            </a:r>
          </a:p>
        </p:txBody>
      </p:sp>
      <p:pic>
        <p:nvPicPr>
          <p:cNvPr id="4" name="2023-12-06 12-55-44">
            <a:hlinkClick r:id="" action="ppaction://media"/>
            <a:extLst>
              <a:ext uri="{FF2B5EF4-FFF2-40B4-BE49-F238E27FC236}">
                <a16:creationId xmlns:a16="http://schemas.microsoft.com/office/drawing/2014/main" id="{DD1F56B9-687F-350B-EBE8-9FBCE93D283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442" end="2786"/>
                </p14:media>
              </p:ext>
            </p:extLst>
          </p:nvPr>
        </p:nvPicPr>
        <p:blipFill rotWithShape="1">
          <a:blip r:embed="rId5"/>
          <a:srcRect l="5369" t="9875" r="41978" b="15954"/>
          <a:stretch/>
        </p:blipFill>
        <p:spPr>
          <a:xfrm>
            <a:off x="2895599" y="1234780"/>
            <a:ext cx="6672944" cy="528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87FD-1B50-9737-A5DE-45DB65B1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Metrics: Max Fitness</a:t>
            </a:r>
          </a:p>
        </p:txBody>
      </p:sp>
      <p:pic>
        <p:nvPicPr>
          <p:cNvPr id="4" name="2023-12-06 12-59-02">
            <a:hlinkClick r:id="" action="ppaction://media"/>
            <a:extLst>
              <a:ext uri="{FF2B5EF4-FFF2-40B4-BE49-F238E27FC236}">
                <a16:creationId xmlns:a16="http://schemas.microsoft.com/office/drawing/2014/main" id="{F6C34DB9-8BFF-1043-6673-B921F4FD7D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38" end="2081"/>
                </p14:media>
              </p:ext>
            </p:extLst>
          </p:nvPr>
        </p:nvPicPr>
        <p:blipFill rotWithShape="1">
          <a:blip r:embed="rId5"/>
          <a:srcRect l="3157" t="5678" r="43535" b="15396"/>
          <a:stretch/>
        </p:blipFill>
        <p:spPr>
          <a:xfrm>
            <a:off x="3102428" y="1448750"/>
            <a:ext cx="6291943" cy="524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87FD-1B50-9737-A5DE-45DB65B1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Metrics: Average Elite Score</a:t>
            </a:r>
          </a:p>
        </p:txBody>
      </p:sp>
      <p:pic>
        <p:nvPicPr>
          <p:cNvPr id="3" name="2023-12-06 13-01-40">
            <a:hlinkClick r:id="" action="ppaction://media"/>
            <a:extLst>
              <a:ext uri="{FF2B5EF4-FFF2-40B4-BE49-F238E27FC236}">
                <a16:creationId xmlns:a16="http://schemas.microsoft.com/office/drawing/2014/main" id="{F1F4A0A2-33C8-FDA3-5BB1-3503935649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35" end="798"/>
                </p14:media>
              </p:ext>
            </p:extLst>
          </p:nvPr>
        </p:nvPicPr>
        <p:blipFill rotWithShape="1">
          <a:blip r:embed="rId5"/>
          <a:srcRect l="2380" t="3183" r="46252" b="17663"/>
          <a:stretch/>
        </p:blipFill>
        <p:spPr>
          <a:xfrm>
            <a:off x="2966357" y="1469570"/>
            <a:ext cx="5949043" cy="51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87FD-1B50-9737-A5DE-45DB65B1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Metrics: Best Agent Weighted Score</a:t>
            </a:r>
          </a:p>
        </p:txBody>
      </p:sp>
      <p:pic>
        <p:nvPicPr>
          <p:cNvPr id="4" name="2023-12-06 13-02-15">
            <a:hlinkClick r:id="" action="ppaction://media"/>
            <a:extLst>
              <a:ext uri="{FF2B5EF4-FFF2-40B4-BE49-F238E27FC236}">
                <a16:creationId xmlns:a16="http://schemas.microsoft.com/office/drawing/2014/main" id="{77F629D1-C99A-6B22-D9C3-92EC67752CD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49" end="5268"/>
                </p14:media>
              </p:ext>
            </p:extLst>
          </p:nvPr>
        </p:nvPicPr>
        <p:blipFill rotWithShape="1">
          <a:blip r:embed="rId5"/>
          <a:srcRect l="5740" t="10311" r="42965" b="20002"/>
          <a:stretch/>
        </p:blipFill>
        <p:spPr>
          <a:xfrm>
            <a:off x="2862943" y="1556657"/>
            <a:ext cx="6553200" cy="5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6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87FD-1B50-9737-A5DE-45DB65B14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365125"/>
            <a:ext cx="10874829" cy="1325563"/>
          </a:xfrm>
        </p:spPr>
        <p:txBody>
          <a:bodyPr/>
          <a:lstStyle/>
          <a:p>
            <a:r>
              <a:rPr lang="en-US"/>
              <a:t>Metrics: Number Best Agents with max fitness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AF5EC-3549-5366-5A82-E6F87510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085" y="1371600"/>
            <a:ext cx="7153843" cy="53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5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6AF6A-4FB5-DA3B-EDFE-3BA9E778C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have fun</a:t>
            </a:r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D3606FF8-C201-22D1-CB1F-EE656BF1CF8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08"/>
                </p14:media>
              </p:ext>
            </p:extLst>
          </p:nvPr>
        </p:nvPicPr>
        <p:blipFill rotWithShape="1">
          <a:blip r:embed="rId4"/>
          <a:srcRect l="2563" t="3487" r="19541" b="8385"/>
          <a:stretch/>
        </p:blipFill>
        <p:spPr>
          <a:xfrm>
            <a:off x="2115892" y="1438171"/>
            <a:ext cx="7960216" cy="5065590"/>
          </a:xfrm>
        </p:spPr>
      </p:pic>
    </p:spTree>
    <p:extLst>
      <p:ext uri="{BB962C8B-B14F-4D97-AF65-F5344CB8AC3E}">
        <p14:creationId xmlns:p14="http://schemas.microsoft.com/office/powerpoint/2010/main" val="24191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F108-3E51-9405-A12C-9821BC87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Here are some agents</a:t>
            </a:r>
          </a:p>
        </p:txBody>
      </p:sp>
      <p:pic>
        <p:nvPicPr>
          <p:cNvPr id="5" name="Content Placeholder 4" descr="A person with curly hair and beard&#10;&#10;Description automatically generated">
            <a:extLst>
              <a:ext uri="{FF2B5EF4-FFF2-40B4-BE49-F238E27FC236}">
                <a16:creationId xmlns:a16="http://schemas.microsoft.com/office/drawing/2014/main" id="{2AFBAEA3-E6A8-0424-2823-DE19CE2C8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523" b="23875"/>
          <a:stretch/>
        </p:blipFill>
        <p:spPr>
          <a:xfrm>
            <a:off x="446314" y="4089498"/>
            <a:ext cx="1523675" cy="17769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erson with a beard and glasses smiling&#10;&#10;Description automatically generated">
            <a:extLst>
              <a:ext uri="{FF2B5EF4-FFF2-40B4-BE49-F238E27FC236}">
                <a16:creationId xmlns:a16="http://schemas.microsoft.com/office/drawing/2014/main" id="{22FA92EC-0BBF-AE5A-692B-7A7EABD1C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06" b="30159"/>
          <a:stretch/>
        </p:blipFill>
        <p:spPr>
          <a:xfrm>
            <a:off x="5869125" y="4278140"/>
            <a:ext cx="1297825" cy="1387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55BE25AB-D92E-2321-EEED-3E31C3E09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12" b="34966"/>
          <a:stretch/>
        </p:blipFill>
        <p:spPr>
          <a:xfrm>
            <a:off x="2084958" y="4089498"/>
            <a:ext cx="1786124" cy="1655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DB60809B-7250-7275-D1CB-8DD6619618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01" r="-2836" b="32174"/>
          <a:stretch/>
        </p:blipFill>
        <p:spPr>
          <a:xfrm>
            <a:off x="4066243" y="4193865"/>
            <a:ext cx="1607721" cy="15682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20F0E93A-F6CE-AE21-127C-DC01B56ED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2111" y="4256750"/>
            <a:ext cx="1529730" cy="15297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55ED0F-3213-59AF-D742-7B6007603F1C}"/>
              </a:ext>
            </a:extLst>
          </p:cNvPr>
          <p:cNvSpPr txBox="1"/>
          <p:nvPr/>
        </p:nvSpPr>
        <p:spPr>
          <a:xfrm>
            <a:off x="513313" y="3592285"/>
            <a:ext cx="138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Agent Aman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82B9B-3400-8AFC-91E6-ED7049AF3850}"/>
              </a:ext>
            </a:extLst>
          </p:cNvPr>
          <p:cNvSpPr txBox="1"/>
          <p:nvPr/>
        </p:nvSpPr>
        <p:spPr>
          <a:xfrm>
            <a:off x="2166257" y="5943991"/>
            <a:ext cx="162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Agent Jason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9C892-5161-2780-3A54-799C2DF9543A}"/>
              </a:ext>
            </a:extLst>
          </p:cNvPr>
          <p:cNvSpPr txBox="1"/>
          <p:nvPr/>
        </p:nvSpPr>
        <p:spPr>
          <a:xfrm>
            <a:off x="5565913" y="5983348"/>
            <a:ext cx="1796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Agent Rajmeet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3D3AA-D51B-7268-0FF1-5C5332273B1B}"/>
              </a:ext>
            </a:extLst>
          </p:cNvPr>
          <p:cNvSpPr txBox="1"/>
          <p:nvPr/>
        </p:nvSpPr>
        <p:spPr>
          <a:xfrm>
            <a:off x="4218643" y="3592285"/>
            <a:ext cx="162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Agent Simon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A49B8-1C01-DA03-8B08-01C63824BD15}"/>
              </a:ext>
            </a:extLst>
          </p:cNvPr>
          <p:cNvSpPr txBox="1"/>
          <p:nvPr/>
        </p:nvSpPr>
        <p:spPr>
          <a:xfrm>
            <a:off x="7746424" y="3592285"/>
            <a:ext cx="1796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Agent 007</a:t>
            </a:r>
          </a:p>
        </p:txBody>
      </p:sp>
    </p:spTree>
    <p:extLst>
      <p:ext uri="{BB962C8B-B14F-4D97-AF65-F5344CB8AC3E}">
        <p14:creationId xmlns:p14="http://schemas.microsoft.com/office/powerpoint/2010/main" val="573415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30A0E-F89E-F53C-49EA-72EC28B14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8AFB-EC58-AF14-0E2A-35E1945A2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214" y="1122363"/>
            <a:ext cx="11284772" cy="2387600"/>
          </a:xfrm>
        </p:spPr>
        <p:txBody>
          <a:bodyPr/>
          <a:lstStyle/>
          <a:p>
            <a:r>
              <a:rPr lang="en-US"/>
              <a:t>Does our code work well?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659B6-B447-C557-9428-8FBDBA08D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Hell, Yeah it does</a:t>
            </a:r>
          </a:p>
          <a:p>
            <a:r>
              <a:rPr lang="en-US"/>
              <a:t>(at least on my computer)</a:t>
            </a:r>
          </a:p>
        </p:txBody>
      </p:sp>
    </p:spTree>
    <p:extLst>
      <p:ext uri="{BB962C8B-B14F-4D97-AF65-F5344CB8AC3E}">
        <p14:creationId xmlns:p14="http://schemas.microsoft.com/office/powerpoint/2010/main" val="2577811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89B84-0082-1A29-A226-9CE0BBE7F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0ED0-1DBF-7C91-EC96-89EA3D01A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Sanitizers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82385-04EE-5327-A7E6-CB79A8B6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Sanitizers</a:t>
            </a:r>
          </a:p>
          <a:p>
            <a:pPr lvl="1" fontAlgn="base"/>
            <a:r>
              <a:rPr lang="en-US" b="0" i="0" dirty="0">
                <a:effectLst/>
                <a:latin typeface="JetBrains Sans"/>
              </a:rPr>
              <a:t>Address Sanitizer (</a:t>
            </a:r>
            <a:r>
              <a:rPr lang="en-US" b="0" i="0" dirty="0" err="1">
                <a:effectLst/>
                <a:latin typeface="JetBrains Sans"/>
              </a:rPr>
              <a:t>ASan</a:t>
            </a:r>
            <a:r>
              <a:rPr lang="en-US" b="0" i="0" dirty="0">
                <a:effectLst/>
                <a:latin typeface="JetBrains Sans"/>
              </a:rPr>
              <a:t>)</a:t>
            </a:r>
          </a:p>
          <a:p>
            <a:pPr lvl="1" fontAlgn="base"/>
            <a:r>
              <a:rPr lang="en-US" b="0" i="0" dirty="0">
                <a:effectLst/>
                <a:latin typeface="JetBrains Sans"/>
              </a:rPr>
              <a:t>Leak Sanitizer (</a:t>
            </a:r>
            <a:r>
              <a:rPr lang="en-US" b="0" i="0" dirty="0" err="1">
                <a:effectLst/>
                <a:latin typeface="JetBrains Sans"/>
              </a:rPr>
              <a:t>LSan</a:t>
            </a:r>
            <a:r>
              <a:rPr lang="en-US" b="0" i="0" dirty="0">
                <a:effectLst/>
                <a:latin typeface="JetBrains Sans"/>
              </a:rPr>
              <a:t>)</a:t>
            </a:r>
          </a:p>
          <a:p>
            <a:pPr lvl="1" fontAlgn="base"/>
            <a:r>
              <a:rPr lang="en-US" b="0" i="0" dirty="0">
                <a:effectLst/>
                <a:latin typeface="JetBrains Sans"/>
              </a:rPr>
              <a:t>Thread Sanitizer (</a:t>
            </a:r>
            <a:r>
              <a:rPr lang="en-US" b="0" i="0" dirty="0" err="1">
                <a:effectLst/>
                <a:latin typeface="JetBrains Sans"/>
              </a:rPr>
              <a:t>TSan</a:t>
            </a:r>
            <a:r>
              <a:rPr lang="en-US" b="0" i="0" dirty="0">
                <a:effectLst/>
                <a:latin typeface="JetBrains Sans"/>
              </a:rPr>
              <a:t>)</a:t>
            </a:r>
          </a:p>
          <a:p>
            <a:pPr lvl="1" fontAlgn="base"/>
            <a:r>
              <a:rPr lang="en-US" b="0" i="0" dirty="0">
                <a:effectLst/>
                <a:latin typeface="JetBrains Sans"/>
              </a:rPr>
              <a:t>Undefined Behavior Sanitizer (</a:t>
            </a:r>
            <a:r>
              <a:rPr lang="en-US" b="0" i="0" dirty="0" err="1">
                <a:effectLst/>
                <a:latin typeface="JetBrains Sans"/>
              </a:rPr>
              <a:t>UBSsan</a:t>
            </a:r>
            <a:r>
              <a:rPr lang="en-US" b="0" i="0" dirty="0">
                <a:effectLst/>
                <a:latin typeface="JetBrains Sans"/>
              </a:rPr>
              <a:t>)</a:t>
            </a:r>
          </a:p>
          <a:p>
            <a:pPr lvl="1" fontAlgn="base"/>
            <a:r>
              <a:rPr lang="en-US" b="0" i="0" dirty="0">
                <a:effectLst/>
                <a:latin typeface="JetBrains Sans"/>
              </a:rPr>
              <a:t>Memory Sanitizer (</a:t>
            </a:r>
            <a:r>
              <a:rPr lang="en-US" b="0" i="0" dirty="0" err="1">
                <a:effectLst/>
                <a:latin typeface="JetBrains Sans"/>
              </a:rPr>
              <a:t>MSan</a:t>
            </a:r>
            <a:r>
              <a:rPr lang="en-US" b="0" i="0" dirty="0">
                <a:effectLst/>
                <a:latin typeface="JetBrains Sans"/>
              </a:rPr>
              <a:t>)</a:t>
            </a:r>
          </a:p>
          <a:p>
            <a:pPr fontAlgn="base"/>
            <a:r>
              <a:rPr lang="en-US" dirty="0" err="1">
                <a:latin typeface="JetBrains Sans"/>
              </a:rPr>
              <a:t>Valgrind</a:t>
            </a:r>
            <a:endParaRPr lang="en-US" b="0" i="0" dirty="0">
              <a:effectLst/>
              <a:latin typeface="JetBrains Sans"/>
            </a:endParaRPr>
          </a:p>
        </p:txBody>
      </p:sp>
    </p:spTree>
    <p:extLst>
      <p:ext uri="{BB962C8B-B14F-4D97-AF65-F5344CB8AC3E}">
        <p14:creationId xmlns:p14="http://schemas.microsoft.com/office/powerpoint/2010/main" val="1018850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6D71-906B-85C1-914A-2D470F2BF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Runtime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B1EEF-4FE7-625B-B213-FE9FDC6A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93" y="1721190"/>
            <a:ext cx="11126381" cy="357471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84089C-A721-B28C-86A5-A105FF8FA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0070" y="3071192"/>
            <a:ext cx="4711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2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1E03-24DD-F7B6-6BFE-1A45F000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A09C6E-DB68-8F61-DF21-0299EA5D7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008289" cy="68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45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8D6D-DA7C-19E3-5069-4C525644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Fixed a UB!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C029A-40BB-249C-0473-E676D8E5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90" y="1690688"/>
            <a:ext cx="11397357" cy="3417921"/>
          </a:xfrm>
          <a:prstGeom prst="rect">
            <a:avLst/>
          </a:prstGeom>
        </p:spPr>
      </p:pic>
      <p:pic>
        <p:nvPicPr>
          <p:cNvPr id="6" name="Content Placeholder 5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00D031B0-E8B6-9061-A286-1B8F8206F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2696" y="4907859"/>
            <a:ext cx="8432800" cy="1841500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992129-883E-16F2-E411-6520BB47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09" y="365125"/>
            <a:ext cx="6427304" cy="10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85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1188-6A17-F1A2-9354-62A9E845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profiled to make things efficient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7149603-1B40-408C-3C4C-370C53E3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6383"/>
            <a:ext cx="7772400" cy="4141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706F2A-F70C-CAE9-FEE7-3662F484D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31" y="2170934"/>
            <a:ext cx="7772400" cy="251613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6CE7A67-8896-D2A9-E8C4-F119A44A9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792" y="1510690"/>
            <a:ext cx="9067800" cy="557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8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C720A-F4DC-EE3D-462D-32E9205A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Coverage Checks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E4BF50-4FB5-5C74-2ED1-B2127353F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8279" y="309644"/>
            <a:ext cx="5465100" cy="618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19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C50E-EBE9-CEC6-3244-4F8575E48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A556C-CB13-03F6-9B4D-E8F600F4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74" y="1769442"/>
            <a:ext cx="3663042" cy="2709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FC115F-8AF8-99A2-7E6E-ED6DC7F7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786" y="1809198"/>
            <a:ext cx="551180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57DCD-C219-8AE8-2DF6-52C8DB48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786" y="4285698"/>
            <a:ext cx="5485626" cy="10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42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1C8DB0-FDA1-B6AF-569B-30D2CC899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ne in a crowd">
            <a:extLst>
              <a:ext uri="{FF2B5EF4-FFF2-40B4-BE49-F238E27FC236}">
                <a16:creationId xmlns:a16="http://schemas.microsoft.com/office/drawing/2014/main" id="{76F0290C-D5E5-1B63-536C-6007D9E96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34" b="17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00D26-9EE7-8DA4-BC57-989031E9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Main Demo</a:t>
            </a:r>
          </a:p>
        </p:txBody>
      </p:sp>
    </p:spTree>
    <p:extLst>
      <p:ext uri="{BB962C8B-B14F-4D97-AF65-F5344CB8AC3E}">
        <p14:creationId xmlns:p14="http://schemas.microsoft.com/office/powerpoint/2010/main" val="3250301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9971-947A-EB6C-2EC6-417AB025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that we might 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35F9F-1174-B9D1-7FD6-F49B5261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09"/>
          <a:stretch/>
        </p:blipFill>
        <p:spPr>
          <a:xfrm>
            <a:off x="121508" y="1534408"/>
            <a:ext cx="11948983" cy="1407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BAF6F8-F1C6-B85C-ED6A-B357DAE02B3F}"/>
              </a:ext>
            </a:extLst>
          </p:cNvPr>
          <p:cNvSpPr txBox="1"/>
          <p:nvPr/>
        </p:nvSpPr>
        <p:spPr>
          <a:xfrm>
            <a:off x="741994" y="3174555"/>
            <a:ext cx="89957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Restart seeding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/>
              <a:t>Seeding Determinism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Agents Getting stuck at local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8001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D1F6-437A-7978-10F1-2E878B8F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let's create a lot of these variations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727704-2F8D-8B0F-C428-EEFDEFA3F830}"/>
              </a:ext>
            </a:extLst>
          </p:cNvPr>
          <p:cNvGrpSpPr/>
          <p:nvPr/>
        </p:nvGrpSpPr>
        <p:grpSpPr>
          <a:xfrm>
            <a:off x="-22401" y="1438800"/>
            <a:ext cx="2078469" cy="2078469"/>
            <a:chOff x="1646459" y="2459970"/>
            <a:chExt cx="2078469" cy="2078469"/>
          </a:xfrm>
        </p:grpSpPr>
        <p:pic>
          <p:nvPicPr>
            <p:cNvPr id="1026" name="Picture 2" descr="Angel wings isolated on transparent background. AI Generated 24807396 PNG">
              <a:extLst>
                <a:ext uri="{FF2B5EF4-FFF2-40B4-BE49-F238E27FC236}">
                  <a16:creationId xmlns:a16="http://schemas.microsoft.com/office/drawing/2014/main" id="{E72F28B6-8474-9217-1676-A1D07D1C1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459" y="2459970"/>
              <a:ext cx="2078469" cy="2078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9567D7CE-CA7E-EEAB-ABF6-A49B1D47A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12" b="34966"/>
            <a:stretch/>
          </p:blipFill>
          <p:spPr>
            <a:xfrm>
              <a:off x="2361078" y="3122771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3" name="Picture 12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7C5E6083-01C0-0C0C-614C-3558304D4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552" y="1717432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868E24B-0FFA-E0CB-47C0-AF9FF6069847}"/>
              </a:ext>
            </a:extLst>
          </p:cNvPr>
          <p:cNvGrpSpPr/>
          <p:nvPr/>
        </p:nvGrpSpPr>
        <p:grpSpPr>
          <a:xfrm>
            <a:off x="1979855" y="4116352"/>
            <a:ext cx="1528811" cy="2053176"/>
            <a:chOff x="3724283" y="3031949"/>
            <a:chExt cx="1528811" cy="2053176"/>
          </a:xfrm>
        </p:grpSpPr>
        <p:pic>
          <p:nvPicPr>
            <p:cNvPr id="1028" name="Picture 4" descr="50,680 Male Body Builder Stock Photos, High-Res Pictures, and Images -  Getty Images">
              <a:extLst>
                <a:ext uri="{FF2B5EF4-FFF2-40B4-BE49-F238E27FC236}">
                  <a16:creationId xmlns:a16="http://schemas.microsoft.com/office/drawing/2014/main" id="{4A1C5072-9753-A577-DEE8-1E0803D8C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83" y="4065918"/>
              <a:ext cx="1528811" cy="101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4CBCD542-D3C9-7D54-2784-A501DF2F5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523" b="23875"/>
            <a:stretch/>
          </p:blipFill>
          <p:spPr>
            <a:xfrm>
              <a:off x="3900089" y="3031949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038" name="Picture 14" descr="Master Chief (Halo) - Wikipedia">
            <a:extLst>
              <a:ext uri="{FF2B5EF4-FFF2-40B4-BE49-F238E27FC236}">
                <a16:creationId xmlns:a16="http://schemas.microsoft.com/office/drawing/2014/main" id="{7E765C76-ABEB-6E10-5786-3A9545360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53" y="3710188"/>
            <a:ext cx="1344366" cy="27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198167E-9B5A-3D4A-CFCD-956F3F849A4D}"/>
              </a:ext>
            </a:extLst>
          </p:cNvPr>
          <p:cNvGrpSpPr/>
          <p:nvPr/>
        </p:nvGrpSpPr>
        <p:grpSpPr>
          <a:xfrm>
            <a:off x="336930" y="5382847"/>
            <a:ext cx="1278398" cy="1167605"/>
            <a:chOff x="2206521" y="4082542"/>
            <a:chExt cx="1278398" cy="1167605"/>
          </a:xfrm>
        </p:grpSpPr>
        <p:pic>
          <p:nvPicPr>
            <p:cNvPr id="7" name="Picture 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A6BC56FA-D428-A838-03F1-69DE50A8E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287931" y="4082542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E9B0B06-B78B-AD3E-1EE6-899456EDD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21" y="4284312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378106-C1D2-9681-6D1F-526C35D8E402}"/>
              </a:ext>
            </a:extLst>
          </p:cNvPr>
          <p:cNvGrpSpPr/>
          <p:nvPr/>
        </p:nvGrpSpPr>
        <p:grpSpPr>
          <a:xfrm>
            <a:off x="98726" y="4140119"/>
            <a:ext cx="1134042" cy="1019206"/>
            <a:chOff x="2228196" y="5473669"/>
            <a:chExt cx="1134042" cy="1019206"/>
          </a:xfrm>
        </p:grpSpPr>
        <p:pic>
          <p:nvPicPr>
            <p:cNvPr id="5" name="Picture 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4D404438-5E9F-3C3D-02CB-332A0C030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9706" b="30159"/>
            <a:stretch/>
          </p:blipFill>
          <p:spPr>
            <a:xfrm>
              <a:off x="2408887" y="5473669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843264-99D6-9657-8485-A575A2C05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6" y="5601240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81F8EC-C5FD-2530-F44A-F400D9E18D51}"/>
              </a:ext>
            </a:extLst>
          </p:cNvPr>
          <p:cNvGrpSpPr/>
          <p:nvPr/>
        </p:nvGrpSpPr>
        <p:grpSpPr>
          <a:xfrm>
            <a:off x="3018427" y="1777516"/>
            <a:ext cx="1001160" cy="1167605"/>
            <a:chOff x="2361078" y="1781510"/>
            <a:chExt cx="1001160" cy="1167605"/>
          </a:xfrm>
        </p:grpSpPr>
        <p:pic>
          <p:nvPicPr>
            <p:cNvPr id="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3217B5F3-0433-9752-265D-8FFB5D10A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523" b="23875"/>
            <a:stretch/>
          </p:blipFill>
          <p:spPr>
            <a:xfrm>
              <a:off x="2361078" y="1781510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6EFF1038-9EE7-E189-DD20-F87596EB4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5604" y="1906892"/>
              <a:ext cx="772458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D7F3F0-3BD8-E4BC-758D-84BE439BADAA}"/>
              </a:ext>
            </a:extLst>
          </p:cNvPr>
          <p:cNvGrpSpPr/>
          <p:nvPr/>
        </p:nvGrpSpPr>
        <p:grpSpPr>
          <a:xfrm>
            <a:off x="10784357" y="2388508"/>
            <a:ext cx="1092777" cy="812379"/>
            <a:chOff x="9960948" y="1622635"/>
            <a:chExt cx="1092777" cy="812379"/>
          </a:xfrm>
        </p:grpSpPr>
        <p:pic>
          <p:nvPicPr>
            <p:cNvPr id="26" name="Picture 2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040F2765-4400-C06C-52F0-90D4812256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12" b="34966"/>
            <a:stretch/>
          </p:blipFill>
          <p:spPr>
            <a:xfrm>
              <a:off x="10205360" y="1648899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CFB1CA60-E104-3116-2103-DFA90B302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948" y="1622635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30143141-8217-D277-F17C-C2E37F10FF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799" y="3080884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B38C22A-C25F-4B15-DF87-AEF6B5800E78}"/>
              </a:ext>
            </a:extLst>
          </p:cNvPr>
          <p:cNvGrpSpPr/>
          <p:nvPr/>
        </p:nvGrpSpPr>
        <p:grpSpPr>
          <a:xfrm>
            <a:off x="9220975" y="2850081"/>
            <a:ext cx="2132825" cy="3415038"/>
            <a:chOff x="9830922" y="2106848"/>
            <a:chExt cx="2132825" cy="3415038"/>
          </a:xfrm>
        </p:grpSpPr>
        <p:pic>
          <p:nvPicPr>
            <p:cNvPr id="1030" name="Picture 6" descr="Clark Kent Cape Superhero Cloak, Superman cape, red Superman cape artwork  transparent background PNG clipart | HiClipart">
              <a:extLst>
                <a:ext uri="{FF2B5EF4-FFF2-40B4-BE49-F238E27FC236}">
                  <a16:creationId xmlns:a16="http://schemas.microsoft.com/office/drawing/2014/main" id="{8F426A9A-AF21-7AF7-B2F9-E20038372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922" y="2948198"/>
              <a:ext cx="2132825" cy="257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24FE2ADC-57E4-6762-01DE-F3F4E597D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10298840" y="2106848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3D14E2-94F9-D63B-7217-50EEA419E28D}"/>
              </a:ext>
            </a:extLst>
          </p:cNvPr>
          <p:cNvGrpSpPr/>
          <p:nvPr/>
        </p:nvGrpSpPr>
        <p:grpSpPr>
          <a:xfrm>
            <a:off x="3951808" y="1213113"/>
            <a:ext cx="1821465" cy="1851144"/>
            <a:chOff x="1801099" y="3163368"/>
            <a:chExt cx="1821465" cy="1851144"/>
          </a:xfrm>
        </p:grpSpPr>
        <p:pic>
          <p:nvPicPr>
            <p:cNvPr id="27" name="Picture 2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DE768242-168E-20F9-E5E6-788748745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055476" y="3846907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32" name="Picture 8" descr="Cowboy Hat PNGs for Free Download">
              <a:extLst>
                <a:ext uri="{FF2B5EF4-FFF2-40B4-BE49-F238E27FC236}">
                  <a16:creationId xmlns:a16="http://schemas.microsoft.com/office/drawing/2014/main" id="{9F7DAFC3-A359-BF81-30B5-6F7344ED1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099" y="3163368"/>
              <a:ext cx="1821465" cy="116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97D903-9C7C-84B7-C920-192C42962BD3}"/>
              </a:ext>
            </a:extLst>
          </p:cNvPr>
          <p:cNvGrpSpPr/>
          <p:nvPr/>
        </p:nvGrpSpPr>
        <p:grpSpPr>
          <a:xfrm>
            <a:off x="3881859" y="3597921"/>
            <a:ext cx="1396882" cy="2562068"/>
            <a:chOff x="8161633" y="3921341"/>
            <a:chExt cx="1396882" cy="2562068"/>
          </a:xfrm>
        </p:grpSpPr>
        <p:pic>
          <p:nvPicPr>
            <p:cNvPr id="1034" name="Picture 10" descr="6,866 Witch Hat Stock Photos, High-Res Pictures, and Images - Getty Images">
              <a:extLst>
                <a:ext uri="{FF2B5EF4-FFF2-40B4-BE49-F238E27FC236}">
                  <a16:creationId xmlns:a16="http://schemas.microsoft.com/office/drawing/2014/main" id="{ADD0B0A6-401C-4FC7-7B5E-AC1149383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33" y="3921341"/>
              <a:ext cx="1396882" cy="209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21658BAD-9095-A511-4C63-6F0A7EDEB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9706" b="30159"/>
            <a:stretch/>
          </p:blipFill>
          <p:spPr>
            <a:xfrm>
              <a:off x="8397824" y="5464203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7ED559-F6AF-35BB-B04B-FF738982C99E}"/>
              </a:ext>
            </a:extLst>
          </p:cNvPr>
          <p:cNvGrpSpPr/>
          <p:nvPr/>
        </p:nvGrpSpPr>
        <p:grpSpPr>
          <a:xfrm>
            <a:off x="8129502" y="1741897"/>
            <a:ext cx="1975350" cy="3887026"/>
            <a:chOff x="8129502" y="1741897"/>
            <a:chExt cx="1975350" cy="3887026"/>
          </a:xfrm>
        </p:grpSpPr>
        <p:pic>
          <p:nvPicPr>
            <p:cNvPr id="1036" name="Picture 12" descr="Iron Man - Transparent by WB51417 on DeviantArt">
              <a:extLst>
                <a:ext uri="{FF2B5EF4-FFF2-40B4-BE49-F238E27FC236}">
                  <a16:creationId xmlns:a16="http://schemas.microsoft.com/office/drawing/2014/main" id="{2A48CF24-B07B-87F1-79CC-92B0EA2771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02" y="1983680"/>
              <a:ext cx="1975350" cy="364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person with a goatee and beard&#10;&#10;Description automatically generated">
              <a:extLst>
                <a:ext uri="{FF2B5EF4-FFF2-40B4-BE49-F238E27FC236}">
                  <a16:creationId xmlns:a16="http://schemas.microsoft.com/office/drawing/2014/main" id="{E55F3C50-8D7D-A251-109A-580E4AC8E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7922" y="1741897"/>
              <a:ext cx="953352" cy="9533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040" name="Picture 16" descr="Batman - Transparent by Asthonx1 on DeviantArt">
            <a:extLst>
              <a:ext uri="{FF2B5EF4-FFF2-40B4-BE49-F238E27FC236}">
                <a16:creationId xmlns:a16="http://schemas.microsoft.com/office/drawing/2014/main" id="{53901A93-DCC2-9B4A-1419-2D6763FB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351" y="2952134"/>
            <a:ext cx="2514900" cy="388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42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2536-DFE3-7759-3CE2-20E8A6E6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5A3C-1D39-D7A8-FF50-324C0926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Better/different fitness functions for more specialized behaviors</a:t>
            </a:r>
          </a:p>
          <a:p>
            <a:r>
              <a:rPr lang="en-US"/>
              <a:t>Deploy in HPCC</a:t>
            </a:r>
          </a:p>
          <a:p>
            <a:r>
              <a:rPr lang="en-US"/>
              <a:t>Integration Testing?</a:t>
            </a:r>
          </a:p>
        </p:txBody>
      </p:sp>
    </p:spTree>
    <p:extLst>
      <p:ext uri="{BB962C8B-B14F-4D97-AF65-F5344CB8AC3E}">
        <p14:creationId xmlns:p14="http://schemas.microsoft.com/office/powerpoint/2010/main" val="1789850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D4BE8-E902-A655-B1E0-64D775FF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 Spiderman pointing at each other Blank Template - Imgflip">
            <a:extLst>
              <a:ext uri="{FF2B5EF4-FFF2-40B4-BE49-F238E27FC236}">
                <a16:creationId xmlns:a16="http://schemas.microsoft.com/office/drawing/2014/main" id="{7DA997B8-81C0-1DF8-88B0-C7B86276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989" y="1905090"/>
            <a:ext cx="6151493" cy="436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1A72A-4BAB-3CA2-ECD5-0FAA20CA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to blame if things don’t work</a:t>
            </a:r>
          </a:p>
        </p:txBody>
      </p:sp>
      <p:pic>
        <p:nvPicPr>
          <p:cNvPr id="5" name="Content Placeholder 4" descr="A person with curly hair and beard&#10;&#10;Description automatically generated">
            <a:extLst>
              <a:ext uri="{FF2B5EF4-FFF2-40B4-BE49-F238E27FC236}">
                <a16:creationId xmlns:a16="http://schemas.microsoft.com/office/drawing/2014/main" id="{9636F555-B401-252B-5244-1A58DB7B5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523" b="23875"/>
          <a:stretch/>
        </p:blipFill>
        <p:spPr>
          <a:xfrm>
            <a:off x="3351565" y="2057781"/>
            <a:ext cx="803153" cy="9366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erson with a beard and glasses smiling&#10;&#10;Description automatically generated">
            <a:extLst>
              <a:ext uri="{FF2B5EF4-FFF2-40B4-BE49-F238E27FC236}">
                <a16:creationId xmlns:a16="http://schemas.microsoft.com/office/drawing/2014/main" id="{93EB637E-84BB-21FF-BA7F-734C455329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06" b="30159"/>
          <a:stretch/>
        </p:blipFill>
        <p:spPr>
          <a:xfrm>
            <a:off x="5234609" y="2111125"/>
            <a:ext cx="727092" cy="7773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AE2AC343-ACA0-1AB7-65D2-2B68D79592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912" b="34966"/>
          <a:stretch/>
        </p:blipFill>
        <p:spPr>
          <a:xfrm>
            <a:off x="6248308" y="2259386"/>
            <a:ext cx="793283" cy="7350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erson wearing glasses smiling&#10;&#10;Description automatically generated">
            <a:extLst>
              <a:ext uri="{FF2B5EF4-FFF2-40B4-BE49-F238E27FC236}">
                <a16:creationId xmlns:a16="http://schemas.microsoft.com/office/drawing/2014/main" id="{F1658CE8-6B93-F266-FFD3-7DEE12DDA4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401" r="-2836" b="32174"/>
          <a:stretch/>
        </p:blipFill>
        <p:spPr>
          <a:xfrm>
            <a:off x="2567928" y="2499783"/>
            <a:ext cx="783637" cy="7644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97821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D5D8-EF63-86A3-60B9-0D6A7F11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F49EA-82E2-0974-5D51-A28C7645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www.deviantart.com/</a:t>
            </a:r>
            <a:endParaRPr lang="en-US"/>
          </a:p>
          <a:p>
            <a:r>
              <a:rPr lang="en-US">
                <a:hlinkClick r:id="rId3"/>
              </a:rPr>
              <a:t>https://pngimg.com/image/104752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93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8D7D-F853-B862-8DD2-43AD14BD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C34A0-6911-4945-12D7-A22C1375F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One Eternity Later | SpongeBob Time Card #9 - YouTube">
            <a:extLst>
              <a:ext uri="{FF2B5EF4-FFF2-40B4-BE49-F238E27FC236}">
                <a16:creationId xmlns:a16="http://schemas.microsoft.com/office/drawing/2014/main" id="{BCE3C2E4-293B-3F9E-6E6C-C21AC8D9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353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ven tips for surviving the apocalypse">
            <a:extLst>
              <a:ext uri="{FF2B5EF4-FFF2-40B4-BE49-F238E27FC236}">
                <a16:creationId xmlns:a16="http://schemas.microsoft.com/office/drawing/2014/main" id="{623DD621-DBC2-6A8A-D518-7680EC1C4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643" y="-5380"/>
            <a:ext cx="13994295" cy="689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D4B653-0FEE-8036-7A87-CAABF3151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46515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AA2DA74-E14C-0CC0-DAA0-F6A9F506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66" y="2550570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6479E6B-ACB0-93F8-EF5B-281622985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96" y="2046515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C5B8A974-CD8C-C811-F629-84A7BAC40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32" y="3176973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ED8FB833-BECA-242F-C3E6-0C2EC310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128" y="3425687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043DE87-1974-6F67-1C35-0D809AE8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984" y="2743200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9D78DBAD-72F9-7BC9-40FC-AC65DA06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628" y="4854321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ECD7B6CD-198B-C5E1-2E9A-7DC50DEFD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732" y="4986604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1172CEBD-AB04-7B4F-C9D1-A7AF30571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749" y="5289660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F1A678F1-F2FE-E24D-5F62-79258F66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372" y="4986604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1303F6B0-1F7B-2A2C-1E3E-0104B1D5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076" y="4766778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6118CCCD-ED7B-0F94-C11F-2174D049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65" y="1613927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D111EF83-6828-8676-BDEA-8126DB160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635" y="1555401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4BF1C329-E1D9-A7EF-EB9F-58001DE48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39" y="4130653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785E83E9-7756-43C6-F779-1E9550B7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0675" y="2405656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9C84FA9C-9AF7-74AD-277F-DE8625016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6019" y="1420951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id="{DE5E9C3E-B278-110F-E866-F6A9DB29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95" y="3888348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Content Placeholder 3">
            <a:extLst>
              <a:ext uri="{FF2B5EF4-FFF2-40B4-BE49-F238E27FC236}">
                <a16:creationId xmlns:a16="http://schemas.microsoft.com/office/drawing/2014/main" id="{E7D7C50C-3D09-3E7A-E05A-9AD64D1EC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652" y="3888348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A0A5D05F-1558-3800-0B83-86545C938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635" y="554376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615327C7-B71C-7A44-8277-DD857E2BF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050" y="204682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6248FEE4-9B4A-4539-7587-5598B31E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70" y="37628"/>
            <a:ext cx="1850500" cy="175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839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833D2-E16C-480C-E1A3-07D51A4B9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39BCF-8270-6FE5-C7C9-224634C5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have them fight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A32E3-DC7E-FF3E-132A-70F63FEA342F}"/>
              </a:ext>
            </a:extLst>
          </p:cNvPr>
          <p:cNvSpPr txBox="1"/>
          <p:nvPr/>
        </p:nvSpPr>
        <p:spPr>
          <a:xfrm>
            <a:off x="8301319" y="6492875"/>
            <a:ext cx="47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Simons’ were intentionally harmed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95BEE6-E518-517D-0B82-DE28C792A5B0}"/>
              </a:ext>
            </a:extLst>
          </p:cNvPr>
          <p:cNvGrpSpPr/>
          <p:nvPr/>
        </p:nvGrpSpPr>
        <p:grpSpPr>
          <a:xfrm>
            <a:off x="-361273" y="836934"/>
            <a:ext cx="2078469" cy="2078469"/>
            <a:chOff x="1646459" y="2459970"/>
            <a:chExt cx="2078469" cy="2078469"/>
          </a:xfrm>
        </p:grpSpPr>
        <p:pic>
          <p:nvPicPr>
            <p:cNvPr id="4" name="Picture 2" descr="Angel wings isolated on transparent background. AI Generated 24807396 PNG">
              <a:extLst>
                <a:ext uri="{FF2B5EF4-FFF2-40B4-BE49-F238E27FC236}">
                  <a16:creationId xmlns:a16="http://schemas.microsoft.com/office/drawing/2014/main" id="{4CD1E7E7-44A1-6E87-BA4F-214220044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459" y="2459970"/>
              <a:ext cx="2078469" cy="2078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4340F799-56AE-C6F1-9B3E-16E52E4D4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12" b="34966"/>
            <a:stretch/>
          </p:blipFill>
          <p:spPr>
            <a:xfrm>
              <a:off x="2361078" y="3122771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7" name="Picture 6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32E2E126-FE0C-F914-C42F-883E8D56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552" y="1717432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A04966-5997-451B-8F9A-17C716F84658}"/>
              </a:ext>
            </a:extLst>
          </p:cNvPr>
          <p:cNvGrpSpPr/>
          <p:nvPr/>
        </p:nvGrpSpPr>
        <p:grpSpPr>
          <a:xfrm>
            <a:off x="1979855" y="4116352"/>
            <a:ext cx="1528811" cy="2053176"/>
            <a:chOff x="3724283" y="3031949"/>
            <a:chExt cx="1528811" cy="2053176"/>
          </a:xfrm>
        </p:grpSpPr>
        <p:pic>
          <p:nvPicPr>
            <p:cNvPr id="9" name="Picture 4" descr="50,680 Male Body Builder Stock Photos, High-Res Pictures, and Images -  Getty Images">
              <a:extLst>
                <a:ext uri="{FF2B5EF4-FFF2-40B4-BE49-F238E27FC236}">
                  <a16:creationId xmlns:a16="http://schemas.microsoft.com/office/drawing/2014/main" id="{433BA594-A8B1-E0A3-E5B4-41FB88E8C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83" y="4065918"/>
              <a:ext cx="1528811" cy="101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C79F4AF5-BE80-1555-0C02-3120E5176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523" b="23875"/>
            <a:stretch/>
          </p:blipFill>
          <p:spPr>
            <a:xfrm>
              <a:off x="3900089" y="3031949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FFD523-EB47-CC01-88F7-7688513853D9}"/>
              </a:ext>
            </a:extLst>
          </p:cNvPr>
          <p:cNvGrpSpPr/>
          <p:nvPr/>
        </p:nvGrpSpPr>
        <p:grpSpPr>
          <a:xfrm>
            <a:off x="6956953" y="3296698"/>
            <a:ext cx="1344366" cy="3190378"/>
            <a:chOff x="6956953" y="3296698"/>
            <a:chExt cx="1344366" cy="3190378"/>
          </a:xfrm>
        </p:grpSpPr>
        <p:pic>
          <p:nvPicPr>
            <p:cNvPr id="12" name="Picture 14" descr="Master Chief (Halo) - Wikipedia">
              <a:extLst>
                <a:ext uri="{FF2B5EF4-FFF2-40B4-BE49-F238E27FC236}">
                  <a16:creationId xmlns:a16="http://schemas.microsoft.com/office/drawing/2014/main" id="{747CDDA7-A4DE-9DA6-A5FC-4EDFC72F0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953" y="3710188"/>
              <a:ext cx="1344366" cy="277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B5EBD037-10FB-0BAB-3538-C94005806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706" b="30159"/>
            <a:stretch/>
          </p:blipFill>
          <p:spPr>
            <a:xfrm>
              <a:off x="7331121" y="3296698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E7FBD6-DBD2-A20C-77BB-B4AF6C8999B0}"/>
              </a:ext>
            </a:extLst>
          </p:cNvPr>
          <p:cNvGrpSpPr/>
          <p:nvPr/>
        </p:nvGrpSpPr>
        <p:grpSpPr>
          <a:xfrm rot="14239575">
            <a:off x="1042998" y="5734124"/>
            <a:ext cx="1278400" cy="1167605"/>
            <a:chOff x="2206520" y="4082542"/>
            <a:chExt cx="1278400" cy="1167605"/>
          </a:xfrm>
        </p:grpSpPr>
        <p:pic>
          <p:nvPicPr>
            <p:cNvPr id="15" name="Picture 14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86B63D81-523A-5B4A-737C-2E5CF3BEF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287932" y="4082542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B1637F2A-25F4-C5B0-5A27-143002FB6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20" y="4284312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B0E832-4B3C-3561-A3E0-D68BFB070F52}"/>
              </a:ext>
            </a:extLst>
          </p:cNvPr>
          <p:cNvGrpSpPr/>
          <p:nvPr/>
        </p:nvGrpSpPr>
        <p:grpSpPr>
          <a:xfrm>
            <a:off x="-187867" y="3349092"/>
            <a:ext cx="1134042" cy="1019206"/>
            <a:chOff x="2228196" y="5473669"/>
            <a:chExt cx="1134042" cy="1019206"/>
          </a:xfrm>
        </p:grpSpPr>
        <p:pic>
          <p:nvPicPr>
            <p:cNvPr id="18" name="Picture 17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BCC4E849-5B5C-9F13-800B-83EC1099D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706" b="30159"/>
            <a:stretch/>
          </p:blipFill>
          <p:spPr>
            <a:xfrm>
              <a:off x="2408887" y="5473669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E9FBA19-CA0A-2A7F-475E-895EAFCEC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6" y="5601240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3257C1-D8B2-8422-6F9F-5DB3723FA60E}"/>
              </a:ext>
            </a:extLst>
          </p:cNvPr>
          <p:cNvGrpSpPr/>
          <p:nvPr/>
        </p:nvGrpSpPr>
        <p:grpSpPr>
          <a:xfrm>
            <a:off x="2323699" y="1473035"/>
            <a:ext cx="1001160" cy="1167605"/>
            <a:chOff x="2361078" y="1781510"/>
            <a:chExt cx="1001160" cy="1167605"/>
          </a:xfrm>
        </p:grpSpPr>
        <p:pic>
          <p:nvPicPr>
            <p:cNvPr id="21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23DA93FF-F1F5-58F3-7A88-08525BCDF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523" b="23875"/>
            <a:stretch/>
          </p:blipFill>
          <p:spPr>
            <a:xfrm>
              <a:off x="2361078" y="1781510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C4E1A73E-5A21-1950-54BC-2651DD1F47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5604" y="1906892"/>
              <a:ext cx="772458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C3BB8B-C103-AC05-38FC-A3009B07B4DE}"/>
              </a:ext>
            </a:extLst>
          </p:cNvPr>
          <p:cNvGrpSpPr/>
          <p:nvPr/>
        </p:nvGrpSpPr>
        <p:grpSpPr>
          <a:xfrm>
            <a:off x="11142120" y="5628922"/>
            <a:ext cx="1092777" cy="812379"/>
            <a:chOff x="9960948" y="1622635"/>
            <a:chExt cx="1092777" cy="812379"/>
          </a:xfrm>
        </p:grpSpPr>
        <p:pic>
          <p:nvPicPr>
            <p:cNvPr id="24" name="Picture 23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5EB8D565-DFE7-9BA5-015A-DE1E3A1B7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12" b="34966"/>
            <a:stretch/>
          </p:blipFill>
          <p:spPr>
            <a:xfrm>
              <a:off x="10205360" y="1648899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028D6B12-E103-9E0C-7453-FD7011F82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948" y="1622635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85B441B7-F611-4CA8-A56D-AA5EF71230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2463" y="2762237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A070090-8BDC-7D90-5FFF-53B516A50FC6}"/>
              </a:ext>
            </a:extLst>
          </p:cNvPr>
          <p:cNvGrpSpPr/>
          <p:nvPr/>
        </p:nvGrpSpPr>
        <p:grpSpPr>
          <a:xfrm>
            <a:off x="10541764" y="-507912"/>
            <a:ext cx="2132825" cy="3415038"/>
            <a:chOff x="9830922" y="2106848"/>
            <a:chExt cx="2132825" cy="3415038"/>
          </a:xfrm>
        </p:grpSpPr>
        <p:pic>
          <p:nvPicPr>
            <p:cNvPr id="28" name="Picture 6" descr="Clark Kent Cape Superhero Cloak, Superman cape, red Superman cape artwork  transparent background PNG clipart | HiClipart">
              <a:extLst>
                <a:ext uri="{FF2B5EF4-FFF2-40B4-BE49-F238E27FC236}">
                  <a16:creationId xmlns:a16="http://schemas.microsoft.com/office/drawing/2014/main" id="{4E094CE1-A85A-C562-0E92-2DE298284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922" y="2948198"/>
              <a:ext cx="2132825" cy="257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28E72F5E-B69E-DE85-069E-9E419F006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10298840" y="2106848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06746E-7F85-7A28-790C-001C6F71A45C}"/>
              </a:ext>
            </a:extLst>
          </p:cNvPr>
          <p:cNvGrpSpPr/>
          <p:nvPr/>
        </p:nvGrpSpPr>
        <p:grpSpPr>
          <a:xfrm>
            <a:off x="3951808" y="1213113"/>
            <a:ext cx="1821465" cy="1851144"/>
            <a:chOff x="1801099" y="3163368"/>
            <a:chExt cx="1821465" cy="1851144"/>
          </a:xfrm>
        </p:grpSpPr>
        <p:pic>
          <p:nvPicPr>
            <p:cNvPr id="31" name="Picture 30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4A95BC68-DC7E-AAC5-9D43-32D45A0C4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055476" y="3846907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2" name="Picture 8" descr="Cowboy Hat PNGs for Free Download">
              <a:extLst>
                <a:ext uri="{FF2B5EF4-FFF2-40B4-BE49-F238E27FC236}">
                  <a16:creationId xmlns:a16="http://schemas.microsoft.com/office/drawing/2014/main" id="{00C74B87-348C-5127-DEBE-DC9AEE471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099" y="3163368"/>
              <a:ext cx="1821465" cy="116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735E66-9B53-3B31-4D11-73777D608E76}"/>
              </a:ext>
            </a:extLst>
          </p:cNvPr>
          <p:cNvGrpSpPr/>
          <p:nvPr/>
        </p:nvGrpSpPr>
        <p:grpSpPr>
          <a:xfrm>
            <a:off x="3826502" y="4691149"/>
            <a:ext cx="1396882" cy="2562068"/>
            <a:chOff x="8161633" y="3921341"/>
            <a:chExt cx="1396882" cy="2562068"/>
          </a:xfrm>
        </p:grpSpPr>
        <p:pic>
          <p:nvPicPr>
            <p:cNvPr id="34" name="Picture 10" descr="6,866 Witch Hat Stock Photos, High-Res Pictures, and Images - Getty Images">
              <a:extLst>
                <a:ext uri="{FF2B5EF4-FFF2-40B4-BE49-F238E27FC236}">
                  <a16:creationId xmlns:a16="http://schemas.microsoft.com/office/drawing/2014/main" id="{15D237A0-2D50-E149-E7ED-315355411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33" y="3921341"/>
              <a:ext cx="1396882" cy="209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9E2B885B-BA37-E6B9-4FC0-E7AB4EA2A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706" b="30159"/>
            <a:stretch/>
          </p:blipFill>
          <p:spPr>
            <a:xfrm>
              <a:off x="8397824" y="5464203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839727-24C3-0A18-3F59-A1722C4DD280}"/>
              </a:ext>
            </a:extLst>
          </p:cNvPr>
          <p:cNvGrpSpPr/>
          <p:nvPr/>
        </p:nvGrpSpPr>
        <p:grpSpPr>
          <a:xfrm>
            <a:off x="4197906" y="3044793"/>
            <a:ext cx="1478586" cy="1246987"/>
            <a:chOff x="3947965" y="2946544"/>
            <a:chExt cx="1478586" cy="1246987"/>
          </a:xfrm>
        </p:grpSpPr>
        <p:pic>
          <p:nvPicPr>
            <p:cNvPr id="37" name="Picture 36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CB0A66F3-60CB-0AEB-AB0C-5D546299DB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12" b="34966"/>
            <a:stretch/>
          </p:blipFill>
          <p:spPr>
            <a:xfrm>
              <a:off x="4365969" y="3407416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Picture 8" descr="Cowboy Hat PNGs for Free Download">
              <a:extLst>
                <a:ext uri="{FF2B5EF4-FFF2-40B4-BE49-F238E27FC236}">
                  <a16:creationId xmlns:a16="http://schemas.microsoft.com/office/drawing/2014/main" id="{4A3C53E5-FB87-0C21-3217-B0A7610EFA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965" y="2946544"/>
              <a:ext cx="1478586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CABC38-62B4-ADEF-D4CD-2EAAF0F4965A}"/>
              </a:ext>
            </a:extLst>
          </p:cNvPr>
          <p:cNvGrpSpPr/>
          <p:nvPr/>
        </p:nvGrpSpPr>
        <p:grpSpPr>
          <a:xfrm>
            <a:off x="8129502" y="1741897"/>
            <a:ext cx="1975350" cy="3887026"/>
            <a:chOff x="8129502" y="1741897"/>
            <a:chExt cx="1975350" cy="3887026"/>
          </a:xfrm>
        </p:grpSpPr>
        <p:pic>
          <p:nvPicPr>
            <p:cNvPr id="40" name="Picture 12" descr="Iron Man - Transparent by WB51417 on DeviantArt">
              <a:extLst>
                <a:ext uri="{FF2B5EF4-FFF2-40B4-BE49-F238E27FC236}">
                  <a16:creationId xmlns:a16="http://schemas.microsoft.com/office/drawing/2014/main" id="{7AF6C8F8-958D-144A-A5B9-65D295C71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02" y="1983680"/>
              <a:ext cx="1975350" cy="364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A person with a goatee and beard&#10;&#10;Description automatically generated">
              <a:extLst>
                <a:ext uri="{FF2B5EF4-FFF2-40B4-BE49-F238E27FC236}">
                  <a16:creationId xmlns:a16="http://schemas.microsoft.com/office/drawing/2014/main" id="{E043C766-A71E-C408-2C9E-191A7BEF5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7922" y="1741897"/>
              <a:ext cx="953352" cy="9533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4B33AA-9410-1133-6006-92BB030B3272}"/>
              </a:ext>
            </a:extLst>
          </p:cNvPr>
          <p:cNvGrpSpPr/>
          <p:nvPr/>
        </p:nvGrpSpPr>
        <p:grpSpPr>
          <a:xfrm>
            <a:off x="5125338" y="5628922"/>
            <a:ext cx="2514900" cy="4159001"/>
            <a:chOff x="5355545" y="2715661"/>
            <a:chExt cx="2514900" cy="4159001"/>
          </a:xfrm>
        </p:grpSpPr>
        <p:pic>
          <p:nvPicPr>
            <p:cNvPr id="43" name="Picture 16" descr="Batman - Transparent by Asthonx1 on DeviantArt">
              <a:extLst>
                <a:ext uri="{FF2B5EF4-FFF2-40B4-BE49-F238E27FC236}">
                  <a16:creationId xmlns:a16="http://schemas.microsoft.com/office/drawing/2014/main" id="{12922602-0B5C-3869-4E75-573A4DD34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45" y="2987590"/>
              <a:ext cx="2514900" cy="388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EE06ED5C-3698-2284-EB96-E5F38D0E3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523" b="23875"/>
            <a:stretch/>
          </p:blipFill>
          <p:spPr>
            <a:xfrm>
              <a:off x="6232695" y="2715661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49D72E-A2AB-DA3F-9822-1EACFA6F0E99}"/>
              </a:ext>
            </a:extLst>
          </p:cNvPr>
          <p:cNvCxnSpPr>
            <a:cxnSpLocks/>
          </p:cNvCxnSpPr>
          <p:nvPr/>
        </p:nvCxnSpPr>
        <p:spPr>
          <a:xfrm flipV="1">
            <a:off x="2242666" y="2970928"/>
            <a:ext cx="2227356" cy="229959"/>
          </a:xfrm>
          <a:prstGeom prst="line">
            <a:avLst/>
          </a:prstGeom>
          <a:ln w="38100"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DDF0A74-7CD2-FC73-14EA-7B5FB5972F55}"/>
              </a:ext>
            </a:extLst>
          </p:cNvPr>
          <p:cNvCxnSpPr>
            <a:cxnSpLocks/>
          </p:cNvCxnSpPr>
          <p:nvPr/>
        </p:nvCxnSpPr>
        <p:spPr>
          <a:xfrm flipV="1">
            <a:off x="2465558" y="3021051"/>
            <a:ext cx="1988213" cy="214444"/>
          </a:xfrm>
          <a:prstGeom prst="line">
            <a:avLst/>
          </a:prstGeom>
          <a:ln w="38100"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F6F55E0-D1A7-499D-BAC5-2EA673C932F2}"/>
              </a:ext>
            </a:extLst>
          </p:cNvPr>
          <p:cNvCxnSpPr>
            <a:cxnSpLocks/>
          </p:cNvCxnSpPr>
          <p:nvPr/>
        </p:nvCxnSpPr>
        <p:spPr>
          <a:xfrm>
            <a:off x="682321" y="1956519"/>
            <a:ext cx="1874889" cy="86138"/>
          </a:xfrm>
          <a:prstGeom prst="line">
            <a:avLst/>
          </a:prstGeom>
          <a:ln w="38100"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2FED34-CF09-6A79-8A38-8186C58C8A41}"/>
              </a:ext>
            </a:extLst>
          </p:cNvPr>
          <p:cNvCxnSpPr>
            <a:endCxn id="7" idx="5"/>
          </p:cNvCxnSpPr>
          <p:nvPr/>
        </p:nvCxnSpPr>
        <p:spPr>
          <a:xfrm flipH="1" flipV="1">
            <a:off x="6595289" y="2531169"/>
            <a:ext cx="2428227" cy="231068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82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F98EC-D775-6386-A9FD-0535481BA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A268-437C-20FC-9BC9-A5902FDD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194" y="365125"/>
            <a:ext cx="3841606" cy="1325563"/>
          </a:xfrm>
        </p:spPr>
        <p:txBody>
          <a:bodyPr>
            <a:normAutofit/>
          </a:bodyPr>
          <a:lstStyle/>
          <a:p>
            <a:r>
              <a:rPr lang="en-US"/>
              <a:t>Score them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7F2B02-C8F5-CC6E-44F6-E4DEFBA77A88}"/>
              </a:ext>
            </a:extLst>
          </p:cNvPr>
          <p:cNvGrpSpPr/>
          <p:nvPr/>
        </p:nvGrpSpPr>
        <p:grpSpPr>
          <a:xfrm>
            <a:off x="547075" y="-273920"/>
            <a:ext cx="2078469" cy="2078469"/>
            <a:chOff x="1646459" y="2459970"/>
            <a:chExt cx="2078469" cy="2078469"/>
          </a:xfrm>
        </p:grpSpPr>
        <p:pic>
          <p:nvPicPr>
            <p:cNvPr id="1026" name="Picture 2" descr="Angel wings isolated on transparent background. AI Generated 24807396 PNG">
              <a:extLst>
                <a:ext uri="{FF2B5EF4-FFF2-40B4-BE49-F238E27FC236}">
                  <a16:creationId xmlns:a16="http://schemas.microsoft.com/office/drawing/2014/main" id="{505D7354-93A9-6F36-B339-DF07C2380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459" y="2459970"/>
              <a:ext cx="2078469" cy="2078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C430AF09-2AFD-4F2B-96A6-81FC559D9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12" b="34966"/>
            <a:stretch/>
          </p:blipFill>
          <p:spPr>
            <a:xfrm>
              <a:off x="2361078" y="3122771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3" name="Picture 12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E335EAA0-5D17-6BF2-9BCB-018FF70D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131" y="7546564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5E984A0-1CC4-20D5-37A1-D8DF007F4487}"/>
              </a:ext>
            </a:extLst>
          </p:cNvPr>
          <p:cNvGrpSpPr/>
          <p:nvPr/>
        </p:nvGrpSpPr>
        <p:grpSpPr>
          <a:xfrm>
            <a:off x="679272" y="6586432"/>
            <a:ext cx="1528811" cy="2053176"/>
            <a:chOff x="3724283" y="3031949"/>
            <a:chExt cx="1528811" cy="2053176"/>
          </a:xfrm>
        </p:grpSpPr>
        <p:pic>
          <p:nvPicPr>
            <p:cNvPr id="1028" name="Picture 4" descr="50,680 Male Body Builder Stock Photos, High-Res Pictures, and Images -  Getty Images">
              <a:extLst>
                <a:ext uri="{FF2B5EF4-FFF2-40B4-BE49-F238E27FC236}">
                  <a16:creationId xmlns:a16="http://schemas.microsoft.com/office/drawing/2014/main" id="{7A2CA3EC-1788-A7AB-1A30-834B3ED0C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83" y="4065918"/>
              <a:ext cx="1528811" cy="101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AE3D1F2E-909A-5D1E-7496-4A3D9B81C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523" b="23875"/>
            <a:stretch/>
          </p:blipFill>
          <p:spPr>
            <a:xfrm>
              <a:off x="3900089" y="3031949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0B3B35-20C3-92B2-932A-7F9838C545C8}"/>
              </a:ext>
            </a:extLst>
          </p:cNvPr>
          <p:cNvGrpSpPr/>
          <p:nvPr/>
        </p:nvGrpSpPr>
        <p:grpSpPr>
          <a:xfrm>
            <a:off x="7772811" y="7407175"/>
            <a:ext cx="1344366" cy="3190378"/>
            <a:chOff x="6956953" y="3296698"/>
            <a:chExt cx="1344366" cy="3190378"/>
          </a:xfrm>
        </p:grpSpPr>
        <p:pic>
          <p:nvPicPr>
            <p:cNvPr id="1038" name="Picture 14" descr="Master Chief (Halo) - Wikipedia">
              <a:extLst>
                <a:ext uri="{FF2B5EF4-FFF2-40B4-BE49-F238E27FC236}">
                  <a16:creationId xmlns:a16="http://schemas.microsoft.com/office/drawing/2014/main" id="{E4173B22-ABBC-160B-3F95-061F9F176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953" y="3710188"/>
              <a:ext cx="1344366" cy="277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7AF3C3D4-DDA3-A193-FE6B-7CBFB7073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706" b="30159"/>
            <a:stretch/>
          </p:blipFill>
          <p:spPr>
            <a:xfrm>
              <a:off x="7331121" y="3296698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79E4C8-5E53-E83D-FB46-F07C50D14589}"/>
              </a:ext>
            </a:extLst>
          </p:cNvPr>
          <p:cNvGrpSpPr/>
          <p:nvPr/>
        </p:nvGrpSpPr>
        <p:grpSpPr>
          <a:xfrm>
            <a:off x="763774" y="5299637"/>
            <a:ext cx="1278398" cy="1167605"/>
            <a:chOff x="2206521" y="4082542"/>
            <a:chExt cx="1278398" cy="1167605"/>
          </a:xfrm>
        </p:grpSpPr>
        <p:pic>
          <p:nvPicPr>
            <p:cNvPr id="7" name="Picture 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E65E0081-1309-2F1B-0E1C-165E72E42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287931" y="4082542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4D9FE3C-54C1-3352-867F-535D00D5C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21" y="4284312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953A60-C0EF-440B-ED75-6B3DBBC5BAD5}"/>
              </a:ext>
            </a:extLst>
          </p:cNvPr>
          <p:cNvGrpSpPr/>
          <p:nvPr/>
        </p:nvGrpSpPr>
        <p:grpSpPr>
          <a:xfrm>
            <a:off x="798793" y="4264981"/>
            <a:ext cx="1134042" cy="1019206"/>
            <a:chOff x="2228196" y="5473669"/>
            <a:chExt cx="1134042" cy="1019206"/>
          </a:xfrm>
        </p:grpSpPr>
        <p:pic>
          <p:nvPicPr>
            <p:cNvPr id="5" name="Picture 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E0926343-DD8C-B4DA-D8C0-1E65DAD04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706" b="30159"/>
            <a:stretch/>
          </p:blipFill>
          <p:spPr>
            <a:xfrm>
              <a:off x="2408887" y="5473669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62968E-9906-F39C-708E-FB36DA7F0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6" y="5601240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B480C1-D7E9-1949-4C0D-52DAD55257D4}"/>
              </a:ext>
            </a:extLst>
          </p:cNvPr>
          <p:cNvGrpSpPr/>
          <p:nvPr/>
        </p:nvGrpSpPr>
        <p:grpSpPr>
          <a:xfrm>
            <a:off x="2562830" y="9613182"/>
            <a:ext cx="1001160" cy="1167605"/>
            <a:chOff x="2361078" y="1781510"/>
            <a:chExt cx="1001160" cy="1167605"/>
          </a:xfrm>
        </p:grpSpPr>
        <p:pic>
          <p:nvPicPr>
            <p:cNvPr id="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A33EA93A-C520-380C-C8F7-031064AA2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523" b="23875"/>
            <a:stretch/>
          </p:blipFill>
          <p:spPr>
            <a:xfrm>
              <a:off x="2361078" y="1781510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4FFEA5BB-56B7-8504-3B8B-55242FF63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5604" y="1906892"/>
              <a:ext cx="772458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905F56-2C08-905E-9533-DF87208A260E}"/>
              </a:ext>
            </a:extLst>
          </p:cNvPr>
          <p:cNvGrpSpPr/>
          <p:nvPr/>
        </p:nvGrpSpPr>
        <p:grpSpPr>
          <a:xfrm>
            <a:off x="12378831" y="5523862"/>
            <a:ext cx="1092777" cy="812379"/>
            <a:chOff x="9960948" y="1622635"/>
            <a:chExt cx="1092777" cy="812379"/>
          </a:xfrm>
        </p:grpSpPr>
        <p:pic>
          <p:nvPicPr>
            <p:cNvPr id="26" name="Picture 2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A24EAF9C-7A56-1A0C-B131-D9FF38CB3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12" b="34966"/>
            <a:stretch/>
          </p:blipFill>
          <p:spPr>
            <a:xfrm>
              <a:off x="10205360" y="1648899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1FE6D52-CEEE-7E5D-5E3B-FF58AD0538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948" y="1622635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D6A644F8-1BC9-F62F-F7F2-345043D223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5925" y="3163570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10FFB68-5901-35EB-BA74-2A37D1E90551}"/>
              </a:ext>
            </a:extLst>
          </p:cNvPr>
          <p:cNvGrpSpPr/>
          <p:nvPr/>
        </p:nvGrpSpPr>
        <p:grpSpPr>
          <a:xfrm>
            <a:off x="11858808" y="7356429"/>
            <a:ext cx="2132825" cy="3415038"/>
            <a:chOff x="9830922" y="2106848"/>
            <a:chExt cx="2132825" cy="3415038"/>
          </a:xfrm>
        </p:grpSpPr>
        <p:pic>
          <p:nvPicPr>
            <p:cNvPr id="1030" name="Picture 6" descr="Clark Kent Cape Superhero Cloak, Superman cape, red Superman cape artwork  transparent background PNG clipart | HiClipart">
              <a:extLst>
                <a:ext uri="{FF2B5EF4-FFF2-40B4-BE49-F238E27FC236}">
                  <a16:creationId xmlns:a16="http://schemas.microsoft.com/office/drawing/2014/main" id="{CCF3785D-87C1-3AF5-9455-D0C70649C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922" y="2948198"/>
              <a:ext cx="2132825" cy="257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D4C8C38E-245A-F550-8164-ED1E3AE62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10298840" y="2106848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576C48-303A-7CF3-12AD-811B8D3009F1}"/>
              </a:ext>
            </a:extLst>
          </p:cNvPr>
          <p:cNvGrpSpPr/>
          <p:nvPr/>
        </p:nvGrpSpPr>
        <p:grpSpPr>
          <a:xfrm>
            <a:off x="609329" y="1230782"/>
            <a:ext cx="1821465" cy="1851144"/>
            <a:chOff x="1801099" y="3163368"/>
            <a:chExt cx="1821465" cy="1851144"/>
          </a:xfrm>
        </p:grpSpPr>
        <p:pic>
          <p:nvPicPr>
            <p:cNvPr id="27" name="Picture 2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9020AC47-C8F0-4FD7-06CB-58288E5FA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055476" y="3846907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32" name="Picture 8" descr="Cowboy Hat PNGs for Free Download">
              <a:extLst>
                <a:ext uri="{FF2B5EF4-FFF2-40B4-BE49-F238E27FC236}">
                  <a16:creationId xmlns:a16="http://schemas.microsoft.com/office/drawing/2014/main" id="{06D0CBE4-6012-358E-5FA3-30E51CA42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099" y="3163368"/>
              <a:ext cx="1821465" cy="116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797D1F-9783-20B0-6D63-06626A26173F}"/>
              </a:ext>
            </a:extLst>
          </p:cNvPr>
          <p:cNvGrpSpPr/>
          <p:nvPr/>
        </p:nvGrpSpPr>
        <p:grpSpPr>
          <a:xfrm>
            <a:off x="2423555" y="6077540"/>
            <a:ext cx="1396882" cy="2562068"/>
            <a:chOff x="8161633" y="3921341"/>
            <a:chExt cx="1396882" cy="2562068"/>
          </a:xfrm>
        </p:grpSpPr>
        <p:pic>
          <p:nvPicPr>
            <p:cNvPr id="1034" name="Picture 10" descr="6,866 Witch Hat Stock Photos, High-Res Pictures, and Images - Getty Images">
              <a:extLst>
                <a:ext uri="{FF2B5EF4-FFF2-40B4-BE49-F238E27FC236}">
                  <a16:creationId xmlns:a16="http://schemas.microsoft.com/office/drawing/2014/main" id="{99A554FF-1D4C-B95B-799E-AB71BA3C8B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33" y="3921341"/>
              <a:ext cx="1396882" cy="209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A80A419D-2258-E454-B727-18FE0541F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706" b="30159"/>
            <a:stretch/>
          </p:blipFill>
          <p:spPr>
            <a:xfrm>
              <a:off x="8397824" y="5464203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B08649-D433-1684-4C63-5E788B852E6E}"/>
              </a:ext>
            </a:extLst>
          </p:cNvPr>
          <p:cNvGrpSpPr/>
          <p:nvPr/>
        </p:nvGrpSpPr>
        <p:grpSpPr>
          <a:xfrm>
            <a:off x="631473" y="8949998"/>
            <a:ext cx="1478586" cy="1246987"/>
            <a:chOff x="3947965" y="2946544"/>
            <a:chExt cx="1478586" cy="1246987"/>
          </a:xfrm>
        </p:grpSpPr>
        <p:pic>
          <p:nvPicPr>
            <p:cNvPr id="11" name="Picture 10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5D18852D-FE9D-0509-C5A9-DF0DC5012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12" b="34966"/>
            <a:stretch/>
          </p:blipFill>
          <p:spPr>
            <a:xfrm>
              <a:off x="4365969" y="3407416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Picture 8" descr="Cowboy Hat PNGs for Free Download">
              <a:extLst>
                <a:ext uri="{FF2B5EF4-FFF2-40B4-BE49-F238E27FC236}">
                  <a16:creationId xmlns:a16="http://schemas.microsoft.com/office/drawing/2014/main" id="{6A3D23F4-1A57-17B9-0219-A82F1887A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965" y="2946544"/>
              <a:ext cx="1478586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F4A991-15D3-CE82-5887-D49D5CA46969}"/>
              </a:ext>
            </a:extLst>
          </p:cNvPr>
          <p:cNvGrpSpPr/>
          <p:nvPr/>
        </p:nvGrpSpPr>
        <p:grpSpPr>
          <a:xfrm>
            <a:off x="9491894" y="7291542"/>
            <a:ext cx="1975350" cy="3887026"/>
            <a:chOff x="8129502" y="1741897"/>
            <a:chExt cx="1975350" cy="3887026"/>
          </a:xfrm>
        </p:grpSpPr>
        <p:pic>
          <p:nvPicPr>
            <p:cNvPr id="1036" name="Picture 12" descr="Iron Man - Transparent by WB51417 on DeviantArt">
              <a:extLst>
                <a:ext uri="{FF2B5EF4-FFF2-40B4-BE49-F238E27FC236}">
                  <a16:creationId xmlns:a16="http://schemas.microsoft.com/office/drawing/2014/main" id="{83852BA4-6E4A-D75B-A46F-15942C057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02" y="1983680"/>
              <a:ext cx="1975350" cy="364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person with a goatee and beard&#10;&#10;Description automatically generated">
              <a:extLst>
                <a:ext uri="{FF2B5EF4-FFF2-40B4-BE49-F238E27FC236}">
                  <a16:creationId xmlns:a16="http://schemas.microsoft.com/office/drawing/2014/main" id="{3B87DCD7-E45E-660D-B33A-3B226F384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7922" y="1741897"/>
              <a:ext cx="953352" cy="9533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A3A671-EFE0-91D3-B3C7-DBDDB8DDF359}"/>
              </a:ext>
            </a:extLst>
          </p:cNvPr>
          <p:cNvGrpSpPr/>
          <p:nvPr/>
        </p:nvGrpSpPr>
        <p:grpSpPr>
          <a:xfrm>
            <a:off x="3613097" y="7125024"/>
            <a:ext cx="2514900" cy="4159001"/>
            <a:chOff x="5355545" y="2715661"/>
            <a:chExt cx="2514900" cy="4159001"/>
          </a:xfrm>
        </p:grpSpPr>
        <p:pic>
          <p:nvPicPr>
            <p:cNvPr id="1040" name="Picture 16" descr="Batman - Transparent by Asthonx1 on DeviantArt">
              <a:extLst>
                <a:ext uri="{FF2B5EF4-FFF2-40B4-BE49-F238E27FC236}">
                  <a16:creationId xmlns:a16="http://schemas.microsoft.com/office/drawing/2014/main" id="{5E1EAE8B-5115-0D95-3698-3705F182B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45" y="2987590"/>
              <a:ext cx="2514900" cy="388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5DE69E00-CF04-8362-E46D-6231F0A9B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523" b="23875"/>
            <a:stretch/>
          </p:blipFill>
          <p:spPr>
            <a:xfrm>
              <a:off x="6232695" y="2715661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C100CE8-7C66-76C2-6E2C-C41F55404DC6}"/>
              </a:ext>
            </a:extLst>
          </p:cNvPr>
          <p:cNvSpPr txBox="1"/>
          <p:nvPr/>
        </p:nvSpPr>
        <p:spPr>
          <a:xfrm>
            <a:off x="2737356" y="1848078"/>
            <a:ext cx="207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Health: 0</a:t>
            </a:r>
          </a:p>
          <a:p>
            <a:r>
              <a:rPr lang="en-US"/>
              <a:t>Damage done: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2082E-42F3-9330-E246-FEC3A3C2E9B3}"/>
              </a:ext>
            </a:extLst>
          </p:cNvPr>
          <p:cNvSpPr txBox="1"/>
          <p:nvPr/>
        </p:nvSpPr>
        <p:spPr>
          <a:xfrm>
            <a:off x="2737356" y="528665"/>
            <a:ext cx="207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Health: 0</a:t>
            </a:r>
          </a:p>
          <a:p>
            <a:r>
              <a:rPr lang="en-US"/>
              <a:t>Damage done: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A960E-4064-CA4A-DDF2-77CDE366B8E4}"/>
              </a:ext>
            </a:extLst>
          </p:cNvPr>
          <p:cNvSpPr txBox="1"/>
          <p:nvPr/>
        </p:nvSpPr>
        <p:spPr>
          <a:xfrm>
            <a:off x="2737355" y="3343775"/>
            <a:ext cx="207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Health: 80</a:t>
            </a:r>
          </a:p>
          <a:p>
            <a:r>
              <a:rPr lang="en-US"/>
              <a:t>Damage done: 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9F39E-5D94-C0E1-AC00-35504304A981}"/>
              </a:ext>
            </a:extLst>
          </p:cNvPr>
          <p:cNvSpPr txBox="1"/>
          <p:nvPr/>
        </p:nvSpPr>
        <p:spPr>
          <a:xfrm>
            <a:off x="3011226" y="5072474"/>
            <a:ext cx="2503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</a:t>
            </a:r>
          </a:p>
          <a:p>
            <a:r>
              <a:rPr lang="en-US"/>
              <a:t>.</a:t>
            </a:r>
          </a:p>
          <a:p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C26B5-7289-F6D3-2ECA-0AFFCDC38563}"/>
              </a:ext>
            </a:extLst>
          </p:cNvPr>
          <p:cNvSpPr txBox="1"/>
          <p:nvPr/>
        </p:nvSpPr>
        <p:spPr>
          <a:xfrm>
            <a:off x="7512194" y="1629919"/>
            <a:ext cx="251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a fitness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C1B21D-B7B5-FEE0-0C0D-F29A758BF440}"/>
              </a:ext>
            </a:extLst>
          </p:cNvPr>
          <p:cNvSpPr txBox="1"/>
          <p:nvPr/>
        </p:nvSpPr>
        <p:spPr>
          <a:xfrm>
            <a:off x="5522487" y="658574"/>
            <a:ext cx="128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Score = -10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2BFFD5-B043-57D2-B45F-14534F1AD12B}"/>
              </a:ext>
            </a:extLst>
          </p:cNvPr>
          <p:cNvSpPr txBox="1"/>
          <p:nvPr/>
        </p:nvSpPr>
        <p:spPr>
          <a:xfrm>
            <a:off x="5454478" y="2059496"/>
            <a:ext cx="128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Score = -10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8E4E8B-A384-C2CA-AB29-72412AB53016}"/>
              </a:ext>
            </a:extLst>
          </p:cNvPr>
          <p:cNvSpPr txBox="1"/>
          <p:nvPr/>
        </p:nvSpPr>
        <p:spPr>
          <a:xfrm>
            <a:off x="5421898" y="3417348"/>
            <a:ext cx="134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Score = 120</a:t>
            </a:r>
          </a:p>
        </p:txBody>
      </p:sp>
    </p:spTree>
    <p:extLst>
      <p:ext uri="{BB962C8B-B14F-4D97-AF65-F5344CB8AC3E}">
        <p14:creationId xmlns:p14="http://schemas.microsoft.com/office/powerpoint/2010/main" val="184387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22E91-8A03-D452-9EA9-9DA2CAF13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B31C20C-4C01-9CA3-A300-94219BBBD244}"/>
              </a:ext>
            </a:extLst>
          </p:cNvPr>
          <p:cNvGrpSpPr/>
          <p:nvPr/>
        </p:nvGrpSpPr>
        <p:grpSpPr>
          <a:xfrm>
            <a:off x="5091951" y="2662574"/>
            <a:ext cx="1396882" cy="2562068"/>
            <a:chOff x="8161633" y="3921341"/>
            <a:chExt cx="1396882" cy="2562068"/>
          </a:xfrm>
        </p:grpSpPr>
        <p:pic>
          <p:nvPicPr>
            <p:cNvPr id="1034" name="Picture 10" descr="6,866 Witch Hat Stock Photos, High-Res Pictures, and Images - Getty Images">
              <a:extLst>
                <a:ext uri="{FF2B5EF4-FFF2-40B4-BE49-F238E27FC236}">
                  <a16:creationId xmlns:a16="http://schemas.microsoft.com/office/drawing/2014/main" id="{6B2FEA3E-B14F-2CC0-7265-6D9E768C3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33" y="3921341"/>
              <a:ext cx="1396882" cy="209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80C75512-9B49-E416-6F42-470722267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06" b="30159"/>
            <a:stretch/>
          </p:blipFill>
          <p:spPr>
            <a:xfrm>
              <a:off x="8397824" y="5464203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E69F1B-B0A3-5CB6-6666-F167E9123259}"/>
              </a:ext>
            </a:extLst>
          </p:cNvPr>
          <p:cNvGrpSpPr/>
          <p:nvPr/>
        </p:nvGrpSpPr>
        <p:grpSpPr>
          <a:xfrm>
            <a:off x="3430279" y="2232711"/>
            <a:ext cx="2514900" cy="4159001"/>
            <a:chOff x="5355545" y="2715661"/>
            <a:chExt cx="2514900" cy="4159001"/>
          </a:xfrm>
        </p:grpSpPr>
        <p:pic>
          <p:nvPicPr>
            <p:cNvPr id="1040" name="Picture 16" descr="Batman - Transparent by Asthonx1 on DeviantArt">
              <a:extLst>
                <a:ext uri="{FF2B5EF4-FFF2-40B4-BE49-F238E27FC236}">
                  <a16:creationId xmlns:a16="http://schemas.microsoft.com/office/drawing/2014/main" id="{FF557141-6813-BF4E-988F-7ED850002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45" y="2987590"/>
              <a:ext cx="2514900" cy="388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12EA43DC-5D3B-FF47-2FD7-2506E1E4C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523" b="23875"/>
            <a:stretch/>
          </p:blipFill>
          <p:spPr>
            <a:xfrm>
              <a:off x="6232695" y="2715661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648DF7-F027-1E81-4238-4558EAC4EB98}"/>
              </a:ext>
            </a:extLst>
          </p:cNvPr>
          <p:cNvGrpSpPr/>
          <p:nvPr/>
        </p:nvGrpSpPr>
        <p:grpSpPr>
          <a:xfrm>
            <a:off x="2556341" y="1645848"/>
            <a:ext cx="1478586" cy="1246987"/>
            <a:chOff x="3947965" y="2946544"/>
            <a:chExt cx="1478586" cy="1246987"/>
          </a:xfrm>
        </p:grpSpPr>
        <p:pic>
          <p:nvPicPr>
            <p:cNvPr id="11" name="Picture 10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D9369E25-BF92-B900-5FFB-73604AF9A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912" b="34966"/>
            <a:stretch/>
          </p:blipFill>
          <p:spPr>
            <a:xfrm>
              <a:off x="4365969" y="3407416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Picture 8" descr="Cowboy Hat PNGs for Free Download">
              <a:extLst>
                <a:ext uri="{FF2B5EF4-FFF2-40B4-BE49-F238E27FC236}">
                  <a16:creationId xmlns:a16="http://schemas.microsoft.com/office/drawing/2014/main" id="{8504E63C-CCB7-D773-00D3-9EA10DD2C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965" y="2946544"/>
              <a:ext cx="1478586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B3D338-A3C3-34E0-0C03-C997E37FB048}"/>
              </a:ext>
            </a:extLst>
          </p:cNvPr>
          <p:cNvGrpSpPr/>
          <p:nvPr/>
        </p:nvGrpSpPr>
        <p:grpSpPr>
          <a:xfrm>
            <a:off x="8345464" y="4035516"/>
            <a:ext cx="2132825" cy="3415038"/>
            <a:chOff x="9830922" y="2106848"/>
            <a:chExt cx="2132825" cy="3415038"/>
          </a:xfrm>
        </p:grpSpPr>
        <p:pic>
          <p:nvPicPr>
            <p:cNvPr id="1030" name="Picture 6" descr="Clark Kent Cape Superhero Cloak, Superman cape, red Superman cape artwork  transparent background PNG clipart | HiClipart">
              <a:extLst>
                <a:ext uri="{FF2B5EF4-FFF2-40B4-BE49-F238E27FC236}">
                  <a16:creationId xmlns:a16="http://schemas.microsoft.com/office/drawing/2014/main" id="{35B53672-FB5C-C8F5-CE48-5016611D6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922" y="2948198"/>
              <a:ext cx="2132825" cy="257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04940FDF-C5B4-70A0-E3EA-9C67BC803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10298840" y="2106848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9D8F8E-1143-770A-A678-624914F5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46" y="394661"/>
            <a:ext cx="4025348" cy="1325563"/>
          </a:xfrm>
        </p:spPr>
        <p:txBody>
          <a:bodyPr/>
          <a:lstStyle/>
          <a:p>
            <a:r>
              <a:rPr lang="en-US"/>
              <a:t>Let’s Sort them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D7F37F-E40A-F789-B4C8-35F8E393979A}"/>
              </a:ext>
            </a:extLst>
          </p:cNvPr>
          <p:cNvGrpSpPr/>
          <p:nvPr/>
        </p:nvGrpSpPr>
        <p:grpSpPr>
          <a:xfrm>
            <a:off x="9532592" y="4703801"/>
            <a:ext cx="2078469" cy="2078469"/>
            <a:chOff x="1646459" y="2459970"/>
            <a:chExt cx="2078469" cy="2078469"/>
          </a:xfrm>
        </p:grpSpPr>
        <p:pic>
          <p:nvPicPr>
            <p:cNvPr id="1026" name="Picture 2" descr="Angel wings isolated on transparent background. AI Generated 24807396 PNG">
              <a:extLst>
                <a:ext uri="{FF2B5EF4-FFF2-40B4-BE49-F238E27FC236}">
                  <a16:creationId xmlns:a16="http://schemas.microsoft.com/office/drawing/2014/main" id="{9CD53131-FEA2-0D57-A551-3CD4B02CD7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459" y="2459970"/>
              <a:ext cx="2078469" cy="2078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95E4260F-92A1-C25C-6490-4A453E10F7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912" b="34966"/>
            <a:stretch/>
          </p:blipFill>
          <p:spPr>
            <a:xfrm>
              <a:off x="2361078" y="3122771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3" name="Picture 12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06093C13-CD3D-9563-5C28-205AF0EDE2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1198" y="3465595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D0A44-A3BF-1A25-19F4-A92BC8D8CEDF}"/>
              </a:ext>
            </a:extLst>
          </p:cNvPr>
          <p:cNvGrpSpPr/>
          <p:nvPr/>
        </p:nvGrpSpPr>
        <p:grpSpPr>
          <a:xfrm>
            <a:off x="5989683" y="3731309"/>
            <a:ext cx="1528811" cy="2053176"/>
            <a:chOff x="3724283" y="3031949"/>
            <a:chExt cx="1528811" cy="2053176"/>
          </a:xfrm>
        </p:grpSpPr>
        <p:pic>
          <p:nvPicPr>
            <p:cNvPr id="1028" name="Picture 4" descr="50,680 Male Body Builder Stock Photos, High-Res Pictures, and Images -  Getty Images">
              <a:extLst>
                <a:ext uri="{FF2B5EF4-FFF2-40B4-BE49-F238E27FC236}">
                  <a16:creationId xmlns:a16="http://schemas.microsoft.com/office/drawing/2014/main" id="{D8FA2E6E-6781-0AE7-D5AA-41BE4D097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83" y="4065918"/>
              <a:ext cx="1528811" cy="101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15442D8C-8518-5079-6BAC-58350EE71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523" b="23875"/>
            <a:stretch/>
          </p:blipFill>
          <p:spPr>
            <a:xfrm>
              <a:off x="3900089" y="3031949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ABEC25-E8BA-CA96-4BC9-83BC20BF05FD}"/>
              </a:ext>
            </a:extLst>
          </p:cNvPr>
          <p:cNvGrpSpPr/>
          <p:nvPr/>
        </p:nvGrpSpPr>
        <p:grpSpPr>
          <a:xfrm>
            <a:off x="7429703" y="3898722"/>
            <a:ext cx="1344366" cy="3190378"/>
            <a:chOff x="6956953" y="3296698"/>
            <a:chExt cx="1344366" cy="3190378"/>
          </a:xfrm>
        </p:grpSpPr>
        <p:pic>
          <p:nvPicPr>
            <p:cNvPr id="1038" name="Picture 14" descr="Master Chief (Halo) - Wikipedia">
              <a:extLst>
                <a:ext uri="{FF2B5EF4-FFF2-40B4-BE49-F238E27FC236}">
                  <a16:creationId xmlns:a16="http://schemas.microsoft.com/office/drawing/2014/main" id="{5A4909E1-0FD2-80CD-6672-29124DB74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953" y="3710188"/>
              <a:ext cx="1344366" cy="277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D855D5E1-883A-3E21-C973-83FAB43D2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06" b="30159"/>
            <a:stretch/>
          </p:blipFill>
          <p:spPr>
            <a:xfrm>
              <a:off x="7331121" y="3296698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2C326C-CDB9-BB03-FA43-A887A0599608}"/>
              </a:ext>
            </a:extLst>
          </p:cNvPr>
          <p:cNvGrpSpPr/>
          <p:nvPr/>
        </p:nvGrpSpPr>
        <p:grpSpPr>
          <a:xfrm>
            <a:off x="3278384" y="2365059"/>
            <a:ext cx="1278398" cy="1167605"/>
            <a:chOff x="2206521" y="4082542"/>
            <a:chExt cx="1278398" cy="1167605"/>
          </a:xfrm>
        </p:grpSpPr>
        <p:pic>
          <p:nvPicPr>
            <p:cNvPr id="7" name="Picture 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1F09E85F-4FB0-6A4F-2390-2C5D3BA67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287931" y="4082542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B32B791-3B35-4477-C9D0-8E59D6712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21" y="4284312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E3A4FC-F6BF-8CDA-6DD6-48AC3F8BD241}"/>
              </a:ext>
            </a:extLst>
          </p:cNvPr>
          <p:cNvGrpSpPr/>
          <p:nvPr/>
        </p:nvGrpSpPr>
        <p:grpSpPr>
          <a:xfrm>
            <a:off x="2165753" y="1640639"/>
            <a:ext cx="1134042" cy="1019206"/>
            <a:chOff x="2228196" y="5473669"/>
            <a:chExt cx="1134042" cy="1019206"/>
          </a:xfrm>
        </p:grpSpPr>
        <p:pic>
          <p:nvPicPr>
            <p:cNvPr id="5" name="Picture 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F49FE40F-3806-2455-5173-5108B6AD8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06" b="30159"/>
            <a:stretch/>
          </p:blipFill>
          <p:spPr>
            <a:xfrm>
              <a:off x="2408887" y="5473669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47346E-870A-7832-22AC-6BF09C0C3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6" y="5601240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D8595E-072F-E3F5-ECFD-606A15271A9C}"/>
              </a:ext>
            </a:extLst>
          </p:cNvPr>
          <p:cNvGrpSpPr/>
          <p:nvPr/>
        </p:nvGrpSpPr>
        <p:grpSpPr>
          <a:xfrm>
            <a:off x="702076" y="544055"/>
            <a:ext cx="1001160" cy="1167605"/>
            <a:chOff x="2361078" y="1781510"/>
            <a:chExt cx="1001160" cy="1167605"/>
          </a:xfrm>
        </p:grpSpPr>
        <p:pic>
          <p:nvPicPr>
            <p:cNvPr id="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639842F5-4D9A-BFE6-C8FE-D2986088F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523" b="23875"/>
            <a:stretch/>
          </p:blipFill>
          <p:spPr>
            <a:xfrm>
              <a:off x="2361078" y="1781510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A19B4E74-3213-E3F3-D7D7-D83F33CE9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5604" y="1906892"/>
              <a:ext cx="772458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F4E1C0-93C0-5F3B-D3A2-B108D5F723AE}"/>
              </a:ext>
            </a:extLst>
          </p:cNvPr>
          <p:cNvGrpSpPr/>
          <p:nvPr/>
        </p:nvGrpSpPr>
        <p:grpSpPr>
          <a:xfrm>
            <a:off x="6703702" y="4390742"/>
            <a:ext cx="1092777" cy="812379"/>
            <a:chOff x="9960948" y="1622635"/>
            <a:chExt cx="1092777" cy="812379"/>
          </a:xfrm>
        </p:grpSpPr>
        <p:pic>
          <p:nvPicPr>
            <p:cNvPr id="26" name="Picture 2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48894960-7EA8-249D-618E-73A045687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912" b="34966"/>
            <a:stretch/>
          </p:blipFill>
          <p:spPr>
            <a:xfrm>
              <a:off x="10205360" y="1648899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D0DBD91D-4A38-6D5F-A2FD-DCF226DB4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948" y="1622635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1E46105E-99C8-AA6C-A5AE-9C5CE9F080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4851" y="64444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0CB4915-499F-8C13-E393-1BA4418C427B}"/>
              </a:ext>
            </a:extLst>
          </p:cNvPr>
          <p:cNvGrpSpPr/>
          <p:nvPr/>
        </p:nvGrpSpPr>
        <p:grpSpPr>
          <a:xfrm>
            <a:off x="11013880" y="4931126"/>
            <a:ext cx="1821465" cy="1851144"/>
            <a:chOff x="1801099" y="3163368"/>
            <a:chExt cx="1821465" cy="1851144"/>
          </a:xfrm>
        </p:grpSpPr>
        <p:pic>
          <p:nvPicPr>
            <p:cNvPr id="27" name="Picture 2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6277693B-7625-C5A6-9DD4-4607EB66A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401" r="-2836" b="32174"/>
            <a:stretch/>
          </p:blipFill>
          <p:spPr>
            <a:xfrm>
              <a:off x="2055476" y="3846907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32" name="Picture 8" descr="Cowboy Hat PNGs for Free Download">
              <a:extLst>
                <a:ext uri="{FF2B5EF4-FFF2-40B4-BE49-F238E27FC236}">
                  <a16:creationId xmlns:a16="http://schemas.microsoft.com/office/drawing/2014/main" id="{3917329C-3E05-BAE3-C564-1E393026D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099" y="3163368"/>
              <a:ext cx="1821465" cy="116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22E2409-17B1-24D8-165C-53AF639918CF}"/>
              </a:ext>
            </a:extLst>
          </p:cNvPr>
          <p:cNvGrpSpPr/>
          <p:nvPr/>
        </p:nvGrpSpPr>
        <p:grpSpPr>
          <a:xfrm>
            <a:off x="943691" y="189642"/>
            <a:ext cx="1975350" cy="3887026"/>
            <a:chOff x="8129502" y="1741897"/>
            <a:chExt cx="1975350" cy="3887026"/>
          </a:xfrm>
        </p:grpSpPr>
        <p:pic>
          <p:nvPicPr>
            <p:cNvPr id="1036" name="Picture 12" descr="Iron Man - Transparent by WB51417 on DeviantArt">
              <a:extLst>
                <a:ext uri="{FF2B5EF4-FFF2-40B4-BE49-F238E27FC236}">
                  <a16:creationId xmlns:a16="http://schemas.microsoft.com/office/drawing/2014/main" id="{CACA605E-5C06-D408-76E2-71E1D8780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02" y="1983680"/>
              <a:ext cx="1975350" cy="364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person with a goatee and beard&#10;&#10;Description automatically generated">
              <a:extLst>
                <a:ext uri="{FF2B5EF4-FFF2-40B4-BE49-F238E27FC236}">
                  <a16:creationId xmlns:a16="http://schemas.microsoft.com/office/drawing/2014/main" id="{260C7278-E546-F76C-F86F-96F8B1B69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7922" y="1741897"/>
              <a:ext cx="953352" cy="9533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2A7606-D3C7-F3EA-D13A-95335CAC861B}"/>
              </a:ext>
            </a:extLst>
          </p:cNvPr>
          <p:cNvCxnSpPr>
            <a:cxnSpLocks/>
          </p:cNvCxnSpPr>
          <p:nvPr/>
        </p:nvCxnSpPr>
        <p:spPr>
          <a:xfrm flipH="1" flipV="1">
            <a:off x="3168675" y="669437"/>
            <a:ext cx="7631847" cy="35287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31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4CD97-5BAB-16E6-B697-F01A15315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F311298-3F5A-49A0-8E05-3018716F29E7}"/>
              </a:ext>
            </a:extLst>
          </p:cNvPr>
          <p:cNvGrpSpPr/>
          <p:nvPr/>
        </p:nvGrpSpPr>
        <p:grpSpPr>
          <a:xfrm>
            <a:off x="5091951" y="2662574"/>
            <a:ext cx="1396882" cy="2562068"/>
            <a:chOff x="8161633" y="3921341"/>
            <a:chExt cx="1396882" cy="2562068"/>
          </a:xfrm>
        </p:grpSpPr>
        <p:pic>
          <p:nvPicPr>
            <p:cNvPr id="1034" name="Picture 10" descr="6,866 Witch Hat Stock Photos, High-Res Pictures, and Images - Getty Images">
              <a:extLst>
                <a:ext uri="{FF2B5EF4-FFF2-40B4-BE49-F238E27FC236}">
                  <a16:creationId xmlns:a16="http://schemas.microsoft.com/office/drawing/2014/main" id="{DCB90310-8EC7-F6D2-17A5-F26FBEEA7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1633" y="3921341"/>
              <a:ext cx="1396882" cy="209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8AEEE0B8-F868-22D3-B389-8D2EAFA7A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9706" b="30159"/>
            <a:stretch/>
          </p:blipFill>
          <p:spPr>
            <a:xfrm>
              <a:off x="8397824" y="5464203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0F897F-DAE6-C4FB-CEBE-6B0E300B70E5}"/>
              </a:ext>
            </a:extLst>
          </p:cNvPr>
          <p:cNvGrpSpPr/>
          <p:nvPr/>
        </p:nvGrpSpPr>
        <p:grpSpPr>
          <a:xfrm>
            <a:off x="3430279" y="2232711"/>
            <a:ext cx="2514900" cy="4159001"/>
            <a:chOff x="5355545" y="2715661"/>
            <a:chExt cx="2514900" cy="4159001"/>
          </a:xfrm>
        </p:grpSpPr>
        <p:pic>
          <p:nvPicPr>
            <p:cNvPr id="1040" name="Picture 16" descr="Batman - Transparent by Asthonx1 on DeviantArt">
              <a:extLst>
                <a:ext uri="{FF2B5EF4-FFF2-40B4-BE49-F238E27FC236}">
                  <a16:creationId xmlns:a16="http://schemas.microsoft.com/office/drawing/2014/main" id="{16E643B2-CFBF-C3B3-2CDB-19BB0A934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45" y="2987590"/>
              <a:ext cx="2514900" cy="388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8A52400C-5781-B342-44E7-FCA042395D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0523" b="23875"/>
            <a:stretch/>
          </p:blipFill>
          <p:spPr>
            <a:xfrm>
              <a:off x="6232695" y="2715661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C9F328-4D13-A472-15C0-228B582A06E4}"/>
              </a:ext>
            </a:extLst>
          </p:cNvPr>
          <p:cNvGrpSpPr/>
          <p:nvPr/>
        </p:nvGrpSpPr>
        <p:grpSpPr>
          <a:xfrm>
            <a:off x="2556341" y="1645848"/>
            <a:ext cx="1478586" cy="1246987"/>
            <a:chOff x="3947965" y="2946544"/>
            <a:chExt cx="1478586" cy="1246987"/>
          </a:xfrm>
        </p:grpSpPr>
        <p:pic>
          <p:nvPicPr>
            <p:cNvPr id="11" name="Picture 10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045F7D12-52EE-735A-B3AF-9A0B9859A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912" b="34966"/>
            <a:stretch/>
          </p:blipFill>
          <p:spPr>
            <a:xfrm>
              <a:off x="4365969" y="3407416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8" name="Picture 8" descr="Cowboy Hat PNGs for Free Download">
              <a:extLst>
                <a:ext uri="{FF2B5EF4-FFF2-40B4-BE49-F238E27FC236}">
                  <a16:creationId xmlns:a16="http://schemas.microsoft.com/office/drawing/2014/main" id="{B3260049-DC68-30BB-DCD1-067A41CAB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7965" y="2946544"/>
              <a:ext cx="1478586" cy="947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6A7A64-BE23-C678-46BE-4FFF1EE2042D}"/>
              </a:ext>
            </a:extLst>
          </p:cNvPr>
          <p:cNvGrpSpPr/>
          <p:nvPr/>
        </p:nvGrpSpPr>
        <p:grpSpPr>
          <a:xfrm>
            <a:off x="8345464" y="4035516"/>
            <a:ext cx="2132825" cy="3415038"/>
            <a:chOff x="9830922" y="2106848"/>
            <a:chExt cx="2132825" cy="3415038"/>
          </a:xfrm>
        </p:grpSpPr>
        <p:pic>
          <p:nvPicPr>
            <p:cNvPr id="1030" name="Picture 6" descr="Clark Kent Cape Superhero Cloak, Superman cape, red Superman cape artwork  transparent background PNG clipart | HiClipart">
              <a:extLst>
                <a:ext uri="{FF2B5EF4-FFF2-40B4-BE49-F238E27FC236}">
                  <a16:creationId xmlns:a16="http://schemas.microsoft.com/office/drawing/2014/main" id="{7F2E8A95-F3B4-DB5C-E066-15BF42F45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0922" y="2948198"/>
              <a:ext cx="2132825" cy="2573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753D019E-F99E-7554-8018-C2F3377CC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</a:blip>
            <a:srcRect t="11401" r="-2836" b="32174"/>
            <a:stretch/>
          </p:blipFill>
          <p:spPr>
            <a:xfrm>
              <a:off x="10298840" y="2106848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E5362E-5259-0957-BD7D-A04A7BCFD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94661"/>
            <a:ext cx="5248394" cy="1373549"/>
          </a:xfrm>
        </p:spPr>
        <p:txBody>
          <a:bodyPr>
            <a:normAutofit/>
          </a:bodyPr>
          <a:lstStyle/>
          <a:p>
            <a:r>
              <a:rPr lang="en-US"/>
              <a:t>The Best one survive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17983D2-193C-3619-3A11-1F49A1A4444F}"/>
              </a:ext>
            </a:extLst>
          </p:cNvPr>
          <p:cNvGrpSpPr/>
          <p:nvPr/>
        </p:nvGrpSpPr>
        <p:grpSpPr>
          <a:xfrm>
            <a:off x="9532592" y="4703801"/>
            <a:ext cx="2078469" cy="2078469"/>
            <a:chOff x="1646459" y="2459970"/>
            <a:chExt cx="2078469" cy="2078469"/>
          </a:xfrm>
        </p:grpSpPr>
        <p:pic>
          <p:nvPicPr>
            <p:cNvPr id="1026" name="Picture 2" descr="Angel wings isolated on transparent background. AI Generated 24807396 PNG">
              <a:extLst>
                <a:ext uri="{FF2B5EF4-FFF2-40B4-BE49-F238E27FC236}">
                  <a16:creationId xmlns:a16="http://schemas.microsoft.com/office/drawing/2014/main" id="{C5F67CE7-890F-99BB-8CFB-065F7DACD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459" y="2459970"/>
              <a:ext cx="2078469" cy="2078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002AFE41-B9A7-E92B-2D16-4E76454DF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912" b="34966"/>
            <a:stretch/>
          </p:blipFill>
          <p:spPr>
            <a:xfrm>
              <a:off x="2361078" y="3122771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3" name="Picture 12" descr="A person with a goatee and beard&#10;&#10;Description automatically generated">
            <a:extLst>
              <a:ext uri="{FF2B5EF4-FFF2-40B4-BE49-F238E27FC236}">
                <a16:creationId xmlns:a16="http://schemas.microsoft.com/office/drawing/2014/main" id="{D69D2777-2F8E-8935-ED7F-72106BA5B620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01198" y="3465595"/>
            <a:ext cx="953352" cy="953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297B61-F3B4-9BA5-4C14-F544714ADEC0}"/>
              </a:ext>
            </a:extLst>
          </p:cNvPr>
          <p:cNvGrpSpPr/>
          <p:nvPr/>
        </p:nvGrpSpPr>
        <p:grpSpPr>
          <a:xfrm>
            <a:off x="5989683" y="3731309"/>
            <a:ext cx="1528811" cy="2053176"/>
            <a:chOff x="3724283" y="3031949"/>
            <a:chExt cx="1528811" cy="2053176"/>
          </a:xfrm>
        </p:grpSpPr>
        <p:pic>
          <p:nvPicPr>
            <p:cNvPr id="1028" name="Picture 4" descr="50,680 Male Body Builder Stock Photos, High-Res Pictures, and Images -  Getty Images">
              <a:extLst>
                <a:ext uri="{FF2B5EF4-FFF2-40B4-BE49-F238E27FC236}">
                  <a16:creationId xmlns:a16="http://schemas.microsoft.com/office/drawing/2014/main" id="{D3E6871F-8A35-4345-3729-F14EF0453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283" y="4065918"/>
              <a:ext cx="1528811" cy="1019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6C057F03-FDF1-9DC6-B3E5-4FDE1D8D3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</a:blip>
            <a:srcRect t="10523" b="23875"/>
            <a:stretch/>
          </p:blipFill>
          <p:spPr>
            <a:xfrm>
              <a:off x="3900089" y="3031949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7015F5-7D74-1E61-5C36-A4C522C986D5}"/>
              </a:ext>
            </a:extLst>
          </p:cNvPr>
          <p:cNvGrpSpPr/>
          <p:nvPr/>
        </p:nvGrpSpPr>
        <p:grpSpPr>
          <a:xfrm>
            <a:off x="7429703" y="3898722"/>
            <a:ext cx="1344366" cy="3190378"/>
            <a:chOff x="6956953" y="3296698"/>
            <a:chExt cx="1344366" cy="3190378"/>
          </a:xfrm>
        </p:grpSpPr>
        <p:pic>
          <p:nvPicPr>
            <p:cNvPr id="1038" name="Picture 14" descr="Master Chief (Halo) - Wikipedia">
              <a:extLst>
                <a:ext uri="{FF2B5EF4-FFF2-40B4-BE49-F238E27FC236}">
                  <a16:creationId xmlns:a16="http://schemas.microsoft.com/office/drawing/2014/main" id="{E85781D2-2150-DDE1-4E2D-C0223D022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6953" y="3710188"/>
              <a:ext cx="1344366" cy="2776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68FEBE80-B4E9-6799-E7DD-5DD416B23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</a:blip>
            <a:srcRect t="9706" b="30159"/>
            <a:stretch/>
          </p:blipFill>
          <p:spPr>
            <a:xfrm>
              <a:off x="7331121" y="3296698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17F8A8-BD75-1BDD-7884-4CBD3C51100B}"/>
              </a:ext>
            </a:extLst>
          </p:cNvPr>
          <p:cNvGrpSpPr/>
          <p:nvPr/>
        </p:nvGrpSpPr>
        <p:grpSpPr>
          <a:xfrm>
            <a:off x="3278384" y="2365059"/>
            <a:ext cx="1278398" cy="1167605"/>
            <a:chOff x="2206521" y="4082542"/>
            <a:chExt cx="1278398" cy="1167605"/>
          </a:xfrm>
        </p:grpSpPr>
        <p:pic>
          <p:nvPicPr>
            <p:cNvPr id="7" name="Picture 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A10C8B06-5D4F-7EDB-2F0B-B9F2094E4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</a:blip>
            <a:srcRect t="11401" r="-2836" b="32174"/>
            <a:stretch/>
          </p:blipFill>
          <p:spPr>
            <a:xfrm>
              <a:off x="2287931" y="4082542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7B5D600-AAA2-66AE-2489-92A5A93AE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521" y="4284312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A58C9D-5D9F-9650-62A1-FCA7C5071303}"/>
              </a:ext>
            </a:extLst>
          </p:cNvPr>
          <p:cNvGrpSpPr/>
          <p:nvPr/>
        </p:nvGrpSpPr>
        <p:grpSpPr>
          <a:xfrm>
            <a:off x="2165753" y="1640639"/>
            <a:ext cx="1134042" cy="1019206"/>
            <a:chOff x="2228196" y="5473669"/>
            <a:chExt cx="1134042" cy="1019206"/>
          </a:xfrm>
        </p:grpSpPr>
        <p:pic>
          <p:nvPicPr>
            <p:cNvPr id="5" name="Picture 4" descr="A person with a beard and glasses smiling&#10;&#10;Description automatically generated">
              <a:extLst>
                <a:ext uri="{FF2B5EF4-FFF2-40B4-BE49-F238E27FC236}">
                  <a16:creationId xmlns:a16="http://schemas.microsoft.com/office/drawing/2014/main" id="{AB6C1D5E-6082-9018-ED87-C79E6089B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06" b="30159"/>
            <a:stretch/>
          </p:blipFill>
          <p:spPr>
            <a:xfrm>
              <a:off x="2408887" y="5473669"/>
              <a:ext cx="953351" cy="101920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48B114-133B-C18C-7B35-4494AB1E0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196" y="5601240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BB5894-E9EB-7623-80BD-57BB98F95877}"/>
              </a:ext>
            </a:extLst>
          </p:cNvPr>
          <p:cNvGrpSpPr/>
          <p:nvPr/>
        </p:nvGrpSpPr>
        <p:grpSpPr>
          <a:xfrm>
            <a:off x="702076" y="544055"/>
            <a:ext cx="1001160" cy="1167605"/>
            <a:chOff x="2361078" y="1781510"/>
            <a:chExt cx="1001160" cy="1167605"/>
          </a:xfrm>
        </p:grpSpPr>
        <p:pic>
          <p:nvPicPr>
            <p:cNvPr id="4" name="Content Placeholder 4" descr="A person with curly hair and beard&#10;&#10;Description automatically generated">
              <a:extLst>
                <a:ext uri="{FF2B5EF4-FFF2-40B4-BE49-F238E27FC236}">
                  <a16:creationId xmlns:a16="http://schemas.microsoft.com/office/drawing/2014/main" id="{17B06B86-89D7-E189-B3BF-5DFC1A99C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523" b="23875"/>
            <a:stretch/>
          </p:blipFill>
          <p:spPr>
            <a:xfrm>
              <a:off x="2361078" y="1781510"/>
              <a:ext cx="1001160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169E6798-B364-3654-E3E6-8E36C8807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35604" y="1906892"/>
              <a:ext cx="772458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2A5BEF-D765-0112-9E04-19DEE9ACEC98}"/>
              </a:ext>
            </a:extLst>
          </p:cNvPr>
          <p:cNvGrpSpPr/>
          <p:nvPr/>
        </p:nvGrpSpPr>
        <p:grpSpPr>
          <a:xfrm>
            <a:off x="6703702" y="4390742"/>
            <a:ext cx="1092777" cy="812379"/>
            <a:chOff x="9960948" y="1622635"/>
            <a:chExt cx="1092777" cy="812379"/>
          </a:xfrm>
        </p:grpSpPr>
        <p:pic>
          <p:nvPicPr>
            <p:cNvPr id="26" name="Picture 25" descr="A person with a beard and glasses&#10;&#10;Description automatically generated">
              <a:extLst>
                <a:ext uri="{FF2B5EF4-FFF2-40B4-BE49-F238E27FC236}">
                  <a16:creationId xmlns:a16="http://schemas.microsoft.com/office/drawing/2014/main" id="{E578D243-2F09-A4D0-05CA-EED5570B9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</a:blip>
            <a:srcRect t="12912" b="34966"/>
            <a:stretch/>
          </p:blipFill>
          <p:spPr>
            <a:xfrm>
              <a:off x="10205360" y="1648899"/>
              <a:ext cx="848365" cy="7861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B594CA0-368E-01C9-0933-200619D56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0948" y="1622635"/>
              <a:ext cx="1002922" cy="58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Content Placeholder 3">
            <a:extLst>
              <a:ext uri="{FF2B5EF4-FFF2-40B4-BE49-F238E27FC236}">
                <a16:creationId xmlns:a16="http://schemas.microsoft.com/office/drawing/2014/main" id="{3B430A3D-1952-DB34-3841-D03A257CE1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54851" y="64444"/>
            <a:ext cx="1099712" cy="10440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3A1ABFA-6330-13C4-37AC-44A88DA1FD58}"/>
              </a:ext>
            </a:extLst>
          </p:cNvPr>
          <p:cNvGrpSpPr/>
          <p:nvPr/>
        </p:nvGrpSpPr>
        <p:grpSpPr>
          <a:xfrm>
            <a:off x="11013880" y="4931126"/>
            <a:ext cx="1821465" cy="1851144"/>
            <a:chOff x="1801099" y="3163368"/>
            <a:chExt cx="1821465" cy="1851144"/>
          </a:xfrm>
        </p:grpSpPr>
        <p:pic>
          <p:nvPicPr>
            <p:cNvPr id="27" name="Picture 26" descr="A person wearing glasses smiling&#10;&#10;Description automatically generated">
              <a:extLst>
                <a:ext uri="{FF2B5EF4-FFF2-40B4-BE49-F238E27FC236}">
                  <a16:creationId xmlns:a16="http://schemas.microsoft.com/office/drawing/2014/main" id="{D98F679D-4B69-19F0-5CEC-F97A5B6EC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lum bright="70000" contrast="-70000"/>
            </a:blip>
            <a:srcRect t="11401" r="-2836" b="32174"/>
            <a:stretch/>
          </p:blipFill>
          <p:spPr>
            <a:xfrm>
              <a:off x="2055476" y="3846907"/>
              <a:ext cx="1196988" cy="116760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32" name="Picture 8" descr="Cowboy Hat PNGs for Free Download">
              <a:extLst>
                <a:ext uri="{FF2B5EF4-FFF2-40B4-BE49-F238E27FC236}">
                  <a16:creationId xmlns:a16="http://schemas.microsoft.com/office/drawing/2014/main" id="{0C2386AB-EE05-EC72-2982-A7CDFCC13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099" y="3163368"/>
              <a:ext cx="1821465" cy="116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D4F4C70-5C8B-88E0-25D9-4F3C7A220E6A}"/>
              </a:ext>
            </a:extLst>
          </p:cNvPr>
          <p:cNvGrpSpPr/>
          <p:nvPr/>
        </p:nvGrpSpPr>
        <p:grpSpPr>
          <a:xfrm>
            <a:off x="943691" y="189642"/>
            <a:ext cx="1975350" cy="3887026"/>
            <a:chOff x="8129502" y="1741897"/>
            <a:chExt cx="1975350" cy="3887026"/>
          </a:xfrm>
        </p:grpSpPr>
        <p:pic>
          <p:nvPicPr>
            <p:cNvPr id="1036" name="Picture 12" descr="Iron Man - Transparent by WB51417 on DeviantArt">
              <a:extLst>
                <a:ext uri="{FF2B5EF4-FFF2-40B4-BE49-F238E27FC236}">
                  <a16:creationId xmlns:a16="http://schemas.microsoft.com/office/drawing/2014/main" id="{489CBDFD-2E87-5AB3-EEE1-D78E36DE7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502" y="1983680"/>
              <a:ext cx="1975350" cy="3645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 descr="A person with a goatee and beard&#10;&#10;Description automatically generated">
              <a:extLst>
                <a:ext uri="{FF2B5EF4-FFF2-40B4-BE49-F238E27FC236}">
                  <a16:creationId xmlns:a16="http://schemas.microsoft.com/office/drawing/2014/main" id="{6DD47CA3-61A2-E5A8-C84B-DB2B3CB1E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97922" y="1741897"/>
              <a:ext cx="953352" cy="95335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DABB6FB-4E73-C4DE-3DE0-1B9F346D203B}"/>
              </a:ext>
            </a:extLst>
          </p:cNvPr>
          <p:cNvCxnSpPr>
            <a:cxnSpLocks/>
          </p:cNvCxnSpPr>
          <p:nvPr/>
        </p:nvCxnSpPr>
        <p:spPr>
          <a:xfrm flipH="1" flipV="1">
            <a:off x="3168675" y="669437"/>
            <a:ext cx="7631847" cy="35287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7EF1DB1-F487-46F4-6A01-EB1123C32E5F}"/>
              </a:ext>
            </a:extLst>
          </p:cNvPr>
          <p:cNvSpPr txBox="1">
            <a:spLocks/>
          </p:cNvSpPr>
          <p:nvPr/>
        </p:nvSpPr>
        <p:spPr>
          <a:xfrm>
            <a:off x="9360564" y="1423205"/>
            <a:ext cx="1907693" cy="1373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* Elitism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619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6969</TotalTime>
  <Words>730</Words>
  <Application>Microsoft Macintosh PowerPoint</Application>
  <PresentationFormat>Widescreen</PresentationFormat>
  <Paragraphs>203</Paragraphs>
  <Slides>54</Slides>
  <Notes>19</Notes>
  <HiddenSlides>1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Aptos Display</vt:lpstr>
      <vt:lpstr>Arial</vt:lpstr>
      <vt:lpstr>JetBrains Sans</vt:lpstr>
      <vt:lpstr>Söhne</vt:lpstr>
      <vt:lpstr>Office Theme</vt:lpstr>
      <vt:lpstr>CSE 491 Presentation</vt:lpstr>
      <vt:lpstr>Our Contributions</vt:lpstr>
      <vt:lpstr>What the Heck is GP?</vt:lpstr>
      <vt:lpstr>Here are some agents</vt:lpstr>
      <vt:lpstr>Now let's create a lot of these variations</vt:lpstr>
      <vt:lpstr>Let’s have them fight</vt:lpstr>
      <vt:lpstr>Score them</vt:lpstr>
      <vt:lpstr>Let’s Sort them</vt:lpstr>
      <vt:lpstr>The Best one survive</vt:lpstr>
      <vt:lpstr>The better ones get mutated</vt:lpstr>
      <vt:lpstr>We Kindly* let go of bad agents</vt:lpstr>
      <vt:lpstr>We Kindly* let go of bad agents</vt:lpstr>
      <vt:lpstr>And new agents take it place</vt:lpstr>
      <vt:lpstr>And then we repeat the same for the next generation</vt:lpstr>
      <vt:lpstr>Our Design</vt:lpstr>
      <vt:lpstr>CGPAgent</vt:lpstr>
      <vt:lpstr>The idea</vt:lpstr>
      <vt:lpstr>Function Set</vt:lpstr>
      <vt:lpstr>Function Set</vt:lpstr>
      <vt:lpstr>Function Set</vt:lpstr>
      <vt:lpstr>LGP Agent</vt:lpstr>
      <vt:lpstr>How it works</vt:lpstr>
      <vt:lpstr>How it works</vt:lpstr>
      <vt:lpstr>How it works</vt:lpstr>
      <vt:lpstr>How it works</vt:lpstr>
      <vt:lpstr>Genetic Programing Loop</vt:lpstr>
      <vt:lpstr>Tasks that GP Loop is responsible for</vt:lpstr>
      <vt:lpstr>The power of multi threading</vt:lpstr>
      <vt:lpstr>Multi Threading Design🧵</vt:lpstr>
      <vt:lpstr>Multi Threading Design🧵</vt:lpstr>
      <vt:lpstr>Scavenger Queuing / Checkpointing</vt:lpstr>
      <vt:lpstr>Demo</vt:lpstr>
      <vt:lpstr>Is the program really evolving?</vt:lpstr>
      <vt:lpstr>Metrics: Average Fitness</vt:lpstr>
      <vt:lpstr>Metrics: Max Fitness</vt:lpstr>
      <vt:lpstr>Metrics: Average Elite Score</vt:lpstr>
      <vt:lpstr>Metrics: Best Agent Weighted Score</vt:lpstr>
      <vt:lpstr>Metrics: Number Best Agents with max fitness</vt:lpstr>
      <vt:lpstr>Let’s have fun</vt:lpstr>
      <vt:lpstr>Does our code work well?</vt:lpstr>
      <vt:lpstr>Sanitizers</vt:lpstr>
      <vt:lpstr>Runtime Errors</vt:lpstr>
      <vt:lpstr>PowerPoint Presentation</vt:lpstr>
      <vt:lpstr>Fixed a UB!</vt:lpstr>
      <vt:lpstr>We profiled to make things efficient</vt:lpstr>
      <vt:lpstr>Coverage Checks</vt:lpstr>
      <vt:lpstr>Unit Tests</vt:lpstr>
      <vt:lpstr>Main Demo</vt:lpstr>
      <vt:lpstr>Problems that we might face</vt:lpstr>
      <vt:lpstr>Potential Future Improvements</vt:lpstr>
      <vt:lpstr>Who to blame if things don’t 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491 Presentation</dc:title>
  <dc:creator>Thamminana, Aman Dhruva</dc:creator>
  <cp:lastModifiedBy>Thamminana, Aman Dhruva</cp:lastModifiedBy>
  <cp:revision>2</cp:revision>
  <dcterms:created xsi:type="dcterms:W3CDTF">2023-11-28T01:09:13Z</dcterms:created>
  <dcterms:modified xsi:type="dcterms:W3CDTF">2025-01-16T17:06:52Z</dcterms:modified>
</cp:coreProperties>
</file>